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9" r:id="rId5"/>
    <p:sldId id="4461" r:id="rId6"/>
    <p:sldId id="4462" r:id="rId7"/>
    <p:sldId id="260" r:id="rId8"/>
    <p:sldId id="4463" r:id="rId9"/>
    <p:sldId id="4465" r:id="rId10"/>
    <p:sldId id="4466" r:id="rId11"/>
    <p:sldId id="4467" r:id="rId12"/>
    <p:sldId id="4468" r:id="rId13"/>
    <p:sldId id="4492" r:id="rId14"/>
    <p:sldId id="4493" r:id="rId15"/>
    <p:sldId id="4494" r:id="rId16"/>
    <p:sldId id="4495" r:id="rId17"/>
    <p:sldId id="4496" r:id="rId18"/>
    <p:sldId id="4497" r:id="rId19"/>
    <p:sldId id="4498" r:id="rId20"/>
    <p:sldId id="4469" r:id="rId21"/>
    <p:sldId id="4470" r:id="rId22"/>
    <p:sldId id="4471" r:id="rId23"/>
    <p:sldId id="4472" r:id="rId24"/>
    <p:sldId id="4473" r:id="rId25"/>
    <p:sldId id="4474" r:id="rId26"/>
    <p:sldId id="4475" r:id="rId27"/>
    <p:sldId id="4476" r:id="rId28"/>
    <p:sldId id="4480" r:id="rId29"/>
    <p:sldId id="4491" r:id="rId30"/>
    <p:sldId id="4477" r:id="rId31"/>
    <p:sldId id="4478" r:id="rId32"/>
    <p:sldId id="4479" r:id="rId33"/>
    <p:sldId id="4481" r:id="rId34"/>
    <p:sldId id="4486" r:id="rId35"/>
    <p:sldId id="4490" r:id="rId36"/>
    <p:sldId id="4487" r:id="rId37"/>
    <p:sldId id="4482" r:id="rId38"/>
    <p:sldId id="4483" r:id="rId39"/>
    <p:sldId id="4489" r:id="rId40"/>
    <p:sldId id="4484" r:id="rId41"/>
    <p:sldId id="4485" r:id="rId42"/>
    <p:sldId id="258" r:id="rId43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FEF"/>
    <a:srgbClr val="01A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44BA0C-D263-314B-B05E-622948B65E13}" v="284" dt="2024-04-09T03:23:36.9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7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208" y="8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Ernesto Sanchez Amaya" userId="f7d617f8-a082-4095-b616-4ec61bf4210c" providerId="ADAL" clId="{2944BA0C-D263-314B-B05E-622948B65E13}"/>
    <pc:docChg chg="undo custSel addSld delSld modSld sldOrd">
      <pc:chgData name="Luis Ernesto Sanchez Amaya" userId="f7d617f8-a082-4095-b616-4ec61bf4210c" providerId="ADAL" clId="{2944BA0C-D263-314B-B05E-622948B65E13}" dt="2024-04-09T03:24:28.080" v="884" actId="20577"/>
      <pc:docMkLst>
        <pc:docMk/>
      </pc:docMkLst>
      <pc:sldChg chg="addSp modSp mod">
        <pc:chgData name="Luis Ernesto Sanchez Amaya" userId="f7d617f8-a082-4095-b616-4ec61bf4210c" providerId="ADAL" clId="{2944BA0C-D263-314B-B05E-622948B65E13}" dt="2024-04-09T03:24:28.080" v="884" actId="20577"/>
        <pc:sldMkLst>
          <pc:docMk/>
          <pc:sldMk cId="2873745190" sldId="4484"/>
        </pc:sldMkLst>
        <pc:spChg chg="add mod">
          <ac:chgData name="Luis Ernesto Sanchez Amaya" userId="f7d617f8-a082-4095-b616-4ec61bf4210c" providerId="ADAL" clId="{2944BA0C-D263-314B-B05E-622948B65E13}" dt="2024-04-09T03:24:28.080" v="884" actId="20577"/>
          <ac:spMkLst>
            <pc:docMk/>
            <pc:sldMk cId="2873745190" sldId="4484"/>
            <ac:spMk id="6" creationId="{2B82E326-866A-64E6-F7B8-ACB81D95527F}"/>
          </ac:spMkLst>
        </pc:spChg>
        <pc:graphicFrameChg chg="add mod modGraphic">
          <ac:chgData name="Luis Ernesto Sanchez Amaya" userId="f7d617f8-a082-4095-b616-4ec61bf4210c" providerId="ADAL" clId="{2944BA0C-D263-314B-B05E-622948B65E13}" dt="2024-04-09T03:23:36.948" v="813" actId="167"/>
          <ac:graphicFrameMkLst>
            <pc:docMk/>
            <pc:sldMk cId="2873745190" sldId="4484"/>
            <ac:graphicFrameMk id="8" creationId="{E3FA9DED-1BC3-6133-C46A-CBC46ED9FA23}"/>
          </ac:graphicFrameMkLst>
        </pc:graphicFrameChg>
      </pc:sldChg>
      <pc:sldChg chg="addSp delSp modSp add del mod">
        <pc:chgData name="Luis Ernesto Sanchez Amaya" userId="f7d617f8-a082-4095-b616-4ec61bf4210c" providerId="ADAL" clId="{2944BA0C-D263-314B-B05E-622948B65E13}" dt="2024-04-09T03:14:49.337" v="801" actId="1076"/>
        <pc:sldMkLst>
          <pc:docMk/>
          <pc:sldMk cId="3308748665" sldId="4485"/>
        </pc:sldMkLst>
        <pc:spChg chg="del">
          <ac:chgData name="Luis Ernesto Sanchez Amaya" userId="f7d617f8-a082-4095-b616-4ec61bf4210c" providerId="ADAL" clId="{2944BA0C-D263-314B-B05E-622948B65E13}" dt="2024-04-09T03:13:30.862" v="757" actId="478"/>
          <ac:spMkLst>
            <pc:docMk/>
            <pc:sldMk cId="3308748665" sldId="4485"/>
            <ac:spMk id="8" creationId="{E521FDE1-8863-CF14-969C-2941B7A5F0CD}"/>
          </ac:spMkLst>
        </pc:spChg>
        <pc:spChg chg="add mod">
          <ac:chgData name="Luis Ernesto Sanchez Amaya" userId="f7d617f8-a082-4095-b616-4ec61bf4210c" providerId="ADAL" clId="{2944BA0C-D263-314B-B05E-622948B65E13}" dt="2024-04-09T03:14:49.337" v="801" actId="1076"/>
          <ac:spMkLst>
            <pc:docMk/>
            <pc:sldMk cId="3308748665" sldId="4485"/>
            <ac:spMk id="11" creationId="{BD67C703-4693-C912-84DD-EEF8F52A8408}"/>
          </ac:spMkLst>
        </pc:spChg>
        <pc:picChg chg="mod">
          <ac:chgData name="Luis Ernesto Sanchez Amaya" userId="f7d617f8-a082-4095-b616-4ec61bf4210c" providerId="ADAL" clId="{2944BA0C-D263-314B-B05E-622948B65E13}" dt="2024-04-09T03:14:11.968" v="761" actId="1076"/>
          <ac:picMkLst>
            <pc:docMk/>
            <pc:sldMk cId="3308748665" sldId="4485"/>
            <ac:picMk id="6" creationId="{AE2F325F-C435-A31F-27BA-1ADE687B8F05}"/>
          </ac:picMkLst>
        </pc:picChg>
        <pc:picChg chg="add mod">
          <ac:chgData name="Luis Ernesto Sanchez Amaya" userId="f7d617f8-a082-4095-b616-4ec61bf4210c" providerId="ADAL" clId="{2944BA0C-D263-314B-B05E-622948B65E13}" dt="2024-04-09T03:14:22.311" v="764" actId="1076"/>
          <ac:picMkLst>
            <pc:docMk/>
            <pc:sldMk cId="3308748665" sldId="4485"/>
            <ac:picMk id="6146" creationId="{153E2DAF-D1EC-EDA5-4802-16F5D0B5441E}"/>
          </ac:picMkLst>
        </pc:picChg>
      </pc:sldChg>
      <pc:sldChg chg="addSp modSp mod">
        <pc:chgData name="Luis Ernesto Sanchez Amaya" userId="f7d617f8-a082-4095-b616-4ec61bf4210c" providerId="ADAL" clId="{2944BA0C-D263-314B-B05E-622948B65E13}" dt="2024-04-09T03:11:29.850" v="752" actId="1076"/>
        <pc:sldMkLst>
          <pc:docMk/>
          <pc:sldMk cId="2209207067" sldId="4486"/>
        </pc:sldMkLst>
        <pc:spChg chg="add mod">
          <ac:chgData name="Luis Ernesto Sanchez Amaya" userId="f7d617f8-a082-4095-b616-4ec61bf4210c" providerId="ADAL" clId="{2944BA0C-D263-314B-B05E-622948B65E13}" dt="2024-04-09T03:11:29.850" v="752" actId="1076"/>
          <ac:spMkLst>
            <pc:docMk/>
            <pc:sldMk cId="2209207067" sldId="4486"/>
            <ac:spMk id="11" creationId="{D9BAD58A-6E31-86F3-505E-E0811B026AD1}"/>
          </ac:spMkLst>
        </pc:spChg>
        <pc:picChg chg="mod">
          <ac:chgData name="Luis Ernesto Sanchez Amaya" userId="f7d617f8-a082-4095-b616-4ec61bf4210c" providerId="ADAL" clId="{2944BA0C-D263-314B-B05E-622948B65E13}" dt="2024-04-09T03:07:45.712" v="711" actId="1076"/>
          <ac:picMkLst>
            <pc:docMk/>
            <pc:sldMk cId="2209207067" sldId="4486"/>
            <ac:picMk id="6" creationId="{BC701E90-4697-78D2-7F66-C5110A950AB6}"/>
          </ac:picMkLst>
        </pc:picChg>
      </pc:sldChg>
      <pc:sldChg chg="modSp del mod">
        <pc:chgData name="Luis Ernesto Sanchez Amaya" userId="f7d617f8-a082-4095-b616-4ec61bf4210c" providerId="ADAL" clId="{2944BA0C-D263-314B-B05E-622948B65E13}" dt="2024-04-09T03:13:14.739" v="755" actId="2696"/>
        <pc:sldMkLst>
          <pc:docMk/>
          <pc:sldMk cId="4292586156" sldId="4488"/>
        </pc:sldMkLst>
        <pc:spChg chg="mod">
          <ac:chgData name="Luis Ernesto Sanchez Amaya" userId="f7d617f8-a082-4095-b616-4ec61bf4210c" providerId="ADAL" clId="{2944BA0C-D263-314B-B05E-622948B65E13}" dt="2024-04-09T03:11:46.740" v="753" actId="20577"/>
          <ac:spMkLst>
            <pc:docMk/>
            <pc:sldMk cId="4292586156" sldId="4488"/>
            <ac:spMk id="8" creationId="{02EE9B9A-CCFE-7407-0A5A-6D7FB1CC0313}"/>
          </ac:spMkLst>
        </pc:spChg>
      </pc:sldChg>
      <pc:sldChg chg="addSp modSp">
        <pc:chgData name="Luis Ernesto Sanchez Amaya" userId="f7d617f8-a082-4095-b616-4ec61bf4210c" providerId="ADAL" clId="{2944BA0C-D263-314B-B05E-622948B65E13}" dt="2024-04-09T03:04:34.891" v="707" actId="1076"/>
        <pc:sldMkLst>
          <pc:docMk/>
          <pc:sldMk cId="778801323" sldId="4489"/>
        </pc:sldMkLst>
        <pc:picChg chg="add mod">
          <ac:chgData name="Luis Ernesto Sanchez Amaya" userId="f7d617f8-a082-4095-b616-4ec61bf4210c" providerId="ADAL" clId="{2944BA0C-D263-314B-B05E-622948B65E13}" dt="2024-04-09T03:04:34.891" v="707" actId="1076"/>
          <ac:picMkLst>
            <pc:docMk/>
            <pc:sldMk cId="778801323" sldId="4489"/>
            <ac:picMk id="5122" creationId="{230B2351-6890-03DB-B894-C025A0CAD084}"/>
          </ac:picMkLst>
        </pc:picChg>
      </pc:sldChg>
      <pc:sldChg chg="addSp delSp modSp mod modAnim">
        <pc:chgData name="Luis Ernesto Sanchez Amaya" userId="f7d617f8-a082-4095-b616-4ec61bf4210c" providerId="ADAL" clId="{2944BA0C-D263-314B-B05E-622948B65E13}" dt="2024-04-09T03:02:22.478" v="700"/>
        <pc:sldMkLst>
          <pc:docMk/>
          <pc:sldMk cId="1156139252" sldId="4490"/>
        </pc:sldMkLst>
        <pc:spChg chg="mod">
          <ac:chgData name="Luis Ernesto Sanchez Amaya" userId="f7d617f8-a082-4095-b616-4ec61bf4210c" providerId="ADAL" clId="{2944BA0C-D263-314B-B05E-622948B65E13}" dt="2024-04-09T02:57:31.181" v="540" actId="20577"/>
          <ac:spMkLst>
            <pc:docMk/>
            <pc:sldMk cId="1156139252" sldId="4490"/>
            <ac:spMk id="8" creationId="{A394839F-8593-6214-325A-55AB30C4A6F3}"/>
          </ac:spMkLst>
        </pc:spChg>
        <pc:graphicFrameChg chg="add mod modGraphic">
          <ac:chgData name="Luis Ernesto Sanchez Amaya" userId="f7d617f8-a082-4095-b616-4ec61bf4210c" providerId="ADAL" clId="{2944BA0C-D263-314B-B05E-622948B65E13}" dt="2024-04-09T03:02:22.478" v="700"/>
          <ac:graphicFrameMkLst>
            <pc:docMk/>
            <pc:sldMk cId="1156139252" sldId="4490"/>
            <ac:graphicFrameMk id="15" creationId="{5D011FF3-5420-1F56-C297-B0445EAF02D4}"/>
          </ac:graphicFrameMkLst>
        </pc:graphicFrameChg>
        <pc:picChg chg="add del mod">
          <ac:chgData name="Luis Ernesto Sanchez Amaya" userId="f7d617f8-a082-4095-b616-4ec61bf4210c" providerId="ADAL" clId="{2944BA0C-D263-314B-B05E-622948B65E13}" dt="2024-04-09T02:48:42.310" v="434" actId="478"/>
          <ac:picMkLst>
            <pc:docMk/>
            <pc:sldMk cId="1156139252" sldId="4490"/>
            <ac:picMk id="6" creationId="{788BF7C3-57A2-9648-01AB-02C293758353}"/>
          </ac:picMkLst>
        </pc:picChg>
        <pc:picChg chg="add del mod">
          <ac:chgData name="Luis Ernesto Sanchez Amaya" userId="f7d617f8-a082-4095-b616-4ec61bf4210c" providerId="ADAL" clId="{2944BA0C-D263-314B-B05E-622948B65E13}" dt="2024-04-09T02:48:40.901" v="433" actId="478"/>
          <ac:picMkLst>
            <pc:docMk/>
            <pc:sldMk cId="1156139252" sldId="4490"/>
            <ac:picMk id="11" creationId="{6BC3FEC3-D301-D4E7-6ADF-D64E5B75BC02}"/>
          </ac:picMkLst>
        </pc:picChg>
        <pc:picChg chg="add mod">
          <ac:chgData name="Luis Ernesto Sanchez Amaya" userId="f7d617f8-a082-4095-b616-4ec61bf4210c" providerId="ADAL" clId="{2944BA0C-D263-314B-B05E-622948B65E13}" dt="2024-04-09T02:54:49.639" v="440" actId="1076"/>
          <ac:picMkLst>
            <pc:docMk/>
            <pc:sldMk cId="1156139252" sldId="4490"/>
            <ac:picMk id="13" creationId="{CEBD1A23-B4CD-1800-A9BD-6EBBF2627870}"/>
          </ac:picMkLst>
        </pc:picChg>
        <pc:picChg chg="add mod">
          <ac:chgData name="Luis Ernesto Sanchez Amaya" userId="f7d617f8-a082-4095-b616-4ec61bf4210c" providerId="ADAL" clId="{2944BA0C-D263-314B-B05E-622948B65E13}" dt="2024-04-09T02:55:25.353" v="446" actId="14100"/>
          <ac:picMkLst>
            <pc:docMk/>
            <pc:sldMk cId="1156139252" sldId="4490"/>
            <ac:picMk id="14" creationId="{86692998-C85A-836E-5641-6FBF78ECA3F0}"/>
          </ac:picMkLst>
        </pc:picChg>
      </pc:sldChg>
      <pc:sldChg chg="addSp delSp modSp add mod ord">
        <pc:chgData name="Luis Ernesto Sanchez Amaya" userId="f7d617f8-a082-4095-b616-4ec61bf4210c" providerId="ADAL" clId="{2944BA0C-D263-314B-B05E-622948B65E13}" dt="2024-04-09T02:34:13.113" v="305" actId="20578"/>
        <pc:sldMkLst>
          <pc:docMk/>
          <pc:sldMk cId="1866262937" sldId="4491"/>
        </pc:sldMkLst>
        <pc:spChg chg="mod">
          <ac:chgData name="Luis Ernesto Sanchez Amaya" userId="f7d617f8-a082-4095-b616-4ec61bf4210c" providerId="ADAL" clId="{2944BA0C-D263-314B-B05E-622948B65E13}" dt="2024-04-09T02:09:26.247" v="83" actId="20577"/>
          <ac:spMkLst>
            <pc:docMk/>
            <pc:sldMk cId="1866262937" sldId="4491"/>
            <ac:spMk id="5" creationId="{71911B3C-43A3-A92F-FAB9-070DC027425F}"/>
          </ac:spMkLst>
        </pc:spChg>
        <pc:spChg chg="del">
          <ac:chgData name="Luis Ernesto Sanchez Amaya" userId="f7d617f8-a082-4095-b616-4ec61bf4210c" providerId="ADAL" clId="{2944BA0C-D263-314B-B05E-622948B65E13}" dt="2024-04-09T02:08:53.730" v="2" actId="478"/>
          <ac:spMkLst>
            <pc:docMk/>
            <pc:sldMk cId="1866262937" sldId="4491"/>
            <ac:spMk id="11" creationId="{492B6DA2-205E-FF4C-EFC6-E6D876E2FCC1}"/>
          </ac:spMkLst>
        </pc:spChg>
        <pc:spChg chg="del">
          <ac:chgData name="Luis Ernesto Sanchez Amaya" userId="f7d617f8-a082-4095-b616-4ec61bf4210c" providerId="ADAL" clId="{2944BA0C-D263-314B-B05E-622948B65E13}" dt="2024-04-09T02:08:53.730" v="2" actId="478"/>
          <ac:spMkLst>
            <pc:docMk/>
            <pc:sldMk cId="1866262937" sldId="4491"/>
            <ac:spMk id="13" creationId="{251AF770-E699-36E7-156A-17E6C2A1FEAA}"/>
          </ac:spMkLst>
        </pc:spChg>
        <pc:spChg chg="del">
          <ac:chgData name="Luis Ernesto Sanchez Amaya" userId="f7d617f8-a082-4095-b616-4ec61bf4210c" providerId="ADAL" clId="{2944BA0C-D263-314B-B05E-622948B65E13}" dt="2024-04-09T02:09:02.543" v="8" actId="478"/>
          <ac:spMkLst>
            <pc:docMk/>
            <pc:sldMk cId="1866262937" sldId="4491"/>
            <ac:spMk id="21" creationId="{187266A0-B957-0749-7872-A8C7AE5C7163}"/>
          </ac:spMkLst>
        </pc:spChg>
        <pc:spChg chg="del">
          <ac:chgData name="Luis Ernesto Sanchez Amaya" userId="f7d617f8-a082-4095-b616-4ec61bf4210c" providerId="ADAL" clId="{2944BA0C-D263-314B-B05E-622948B65E13}" dt="2024-04-09T02:09:00.468" v="6" actId="478"/>
          <ac:spMkLst>
            <pc:docMk/>
            <pc:sldMk cId="1866262937" sldId="4491"/>
            <ac:spMk id="22" creationId="{C5022F65-3D13-1AB4-5602-0D7C047EF70B}"/>
          </ac:spMkLst>
        </pc:spChg>
        <pc:spChg chg="del">
          <ac:chgData name="Luis Ernesto Sanchez Amaya" userId="f7d617f8-a082-4095-b616-4ec61bf4210c" providerId="ADAL" clId="{2944BA0C-D263-314B-B05E-622948B65E13}" dt="2024-04-09T02:08:53.730" v="2" actId="478"/>
          <ac:spMkLst>
            <pc:docMk/>
            <pc:sldMk cId="1866262937" sldId="4491"/>
            <ac:spMk id="23" creationId="{F3CF86F5-F617-E0A3-EBE1-F029740C721C}"/>
          </ac:spMkLst>
        </pc:spChg>
        <pc:spChg chg="del mod">
          <ac:chgData name="Luis Ernesto Sanchez Amaya" userId="f7d617f8-a082-4095-b616-4ec61bf4210c" providerId="ADAL" clId="{2944BA0C-D263-314B-B05E-622948B65E13}" dt="2024-04-09T02:09:04.081" v="10" actId="478"/>
          <ac:spMkLst>
            <pc:docMk/>
            <pc:sldMk cId="1866262937" sldId="4491"/>
            <ac:spMk id="40" creationId="{78F55374-5865-304E-3418-B743602645C5}"/>
          </ac:spMkLst>
        </pc:spChg>
        <pc:spChg chg="del">
          <ac:chgData name="Luis Ernesto Sanchez Amaya" userId="f7d617f8-a082-4095-b616-4ec61bf4210c" providerId="ADAL" clId="{2944BA0C-D263-314B-B05E-622948B65E13}" dt="2024-04-09T02:08:55.891" v="3" actId="478"/>
          <ac:spMkLst>
            <pc:docMk/>
            <pc:sldMk cId="1866262937" sldId="4491"/>
            <ac:spMk id="42" creationId="{700E0BB8-9EDB-C833-25E8-5737C5ECB33C}"/>
          </ac:spMkLst>
        </pc:spChg>
        <pc:spChg chg="del">
          <ac:chgData name="Luis Ernesto Sanchez Amaya" userId="f7d617f8-a082-4095-b616-4ec61bf4210c" providerId="ADAL" clId="{2944BA0C-D263-314B-B05E-622948B65E13}" dt="2024-04-09T02:09:06.599" v="11" actId="478"/>
          <ac:spMkLst>
            <pc:docMk/>
            <pc:sldMk cId="1866262937" sldId="4491"/>
            <ac:spMk id="44" creationId="{75D9A5F6-71D9-45C1-0757-A9B5E134C848}"/>
          </ac:spMkLst>
        </pc:spChg>
        <pc:spChg chg="del">
          <ac:chgData name="Luis Ernesto Sanchez Amaya" userId="f7d617f8-a082-4095-b616-4ec61bf4210c" providerId="ADAL" clId="{2944BA0C-D263-314B-B05E-622948B65E13}" dt="2024-04-09T02:09:06.599" v="11" actId="478"/>
          <ac:spMkLst>
            <pc:docMk/>
            <pc:sldMk cId="1866262937" sldId="4491"/>
            <ac:spMk id="45" creationId="{F0B82F86-7C2D-AC90-41E1-CC3A82C1432A}"/>
          </ac:spMkLst>
        </pc:spChg>
        <pc:spChg chg="del">
          <ac:chgData name="Luis Ernesto Sanchez Amaya" userId="f7d617f8-a082-4095-b616-4ec61bf4210c" providerId="ADAL" clId="{2944BA0C-D263-314B-B05E-622948B65E13}" dt="2024-04-09T02:08:53.730" v="2" actId="478"/>
          <ac:spMkLst>
            <pc:docMk/>
            <pc:sldMk cId="1866262937" sldId="4491"/>
            <ac:spMk id="46" creationId="{80E5B559-7775-A4F9-167D-4E7641ABE088}"/>
          </ac:spMkLst>
        </pc:spChg>
        <pc:spChg chg="del">
          <ac:chgData name="Luis Ernesto Sanchez Amaya" userId="f7d617f8-a082-4095-b616-4ec61bf4210c" providerId="ADAL" clId="{2944BA0C-D263-314B-B05E-622948B65E13}" dt="2024-04-09T02:09:01.164" v="7" actId="478"/>
          <ac:spMkLst>
            <pc:docMk/>
            <pc:sldMk cId="1866262937" sldId="4491"/>
            <ac:spMk id="47" creationId="{BFA3713B-EE37-EA50-3AB7-0934F2069B5C}"/>
          </ac:spMkLst>
        </pc:spChg>
        <pc:spChg chg="del">
          <ac:chgData name="Luis Ernesto Sanchez Amaya" userId="f7d617f8-a082-4095-b616-4ec61bf4210c" providerId="ADAL" clId="{2944BA0C-D263-314B-B05E-622948B65E13}" dt="2024-04-09T02:08:53.730" v="2" actId="478"/>
          <ac:spMkLst>
            <pc:docMk/>
            <pc:sldMk cId="1866262937" sldId="4491"/>
            <ac:spMk id="48" creationId="{2C75FEA0-BC24-F86C-25E8-A9ADBC2908D8}"/>
          </ac:spMkLst>
        </pc:spChg>
        <pc:spChg chg="del">
          <ac:chgData name="Luis Ernesto Sanchez Amaya" userId="f7d617f8-a082-4095-b616-4ec61bf4210c" providerId="ADAL" clId="{2944BA0C-D263-314B-B05E-622948B65E13}" dt="2024-04-09T02:09:06.599" v="11" actId="478"/>
          <ac:spMkLst>
            <pc:docMk/>
            <pc:sldMk cId="1866262937" sldId="4491"/>
            <ac:spMk id="49" creationId="{955DFC55-CA1D-1396-154E-9E69B3EB7987}"/>
          </ac:spMkLst>
        </pc:spChg>
        <pc:spChg chg="del">
          <ac:chgData name="Luis Ernesto Sanchez Amaya" userId="f7d617f8-a082-4095-b616-4ec61bf4210c" providerId="ADAL" clId="{2944BA0C-D263-314B-B05E-622948B65E13}" dt="2024-04-09T02:08:53.730" v="2" actId="478"/>
          <ac:spMkLst>
            <pc:docMk/>
            <pc:sldMk cId="1866262937" sldId="4491"/>
            <ac:spMk id="50" creationId="{C0666A8D-AB23-58FA-EE92-8F113C16A6A9}"/>
          </ac:spMkLst>
        </pc:spChg>
        <pc:spChg chg="del">
          <ac:chgData name="Luis Ernesto Sanchez Amaya" userId="f7d617f8-a082-4095-b616-4ec61bf4210c" providerId="ADAL" clId="{2944BA0C-D263-314B-B05E-622948B65E13}" dt="2024-04-09T02:09:06.599" v="11" actId="478"/>
          <ac:spMkLst>
            <pc:docMk/>
            <pc:sldMk cId="1866262937" sldId="4491"/>
            <ac:spMk id="52" creationId="{464E2CCD-305D-37F4-6A17-96365AA4AA73}"/>
          </ac:spMkLst>
        </pc:spChg>
        <pc:spChg chg="del">
          <ac:chgData name="Luis Ernesto Sanchez Amaya" userId="f7d617f8-a082-4095-b616-4ec61bf4210c" providerId="ADAL" clId="{2944BA0C-D263-314B-B05E-622948B65E13}" dt="2024-04-09T02:09:06.599" v="11" actId="478"/>
          <ac:spMkLst>
            <pc:docMk/>
            <pc:sldMk cId="1866262937" sldId="4491"/>
            <ac:spMk id="53" creationId="{4B1F4906-7AF8-0A1B-E6FD-675BA30C0182}"/>
          </ac:spMkLst>
        </pc:spChg>
        <pc:grpChg chg="del">
          <ac:chgData name="Luis Ernesto Sanchez Amaya" userId="f7d617f8-a082-4095-b616-4ec61bf4210c" providerId="ADAL" clId="{2944BA0C-D263-314B-B05E-622948B65E13}" dt="2024-04-09T02:09:06.599" v="11" actId="478"/>
          <ac:grpSpMkLst>
            <pc:docMk/>
            <pc:sldMk cId="1866262937" sldId="4491"/>
            <ac:grpSpMk id="37" creationId="{5BA3F22F-6CE3-1F03-E78B-F3B88E9507A4}"/>
          </ac:grpSpMkLst>
        </pc:grpChg>
        <pc:graphicFrameChg chg="del mod">
          <ac:chgData name="Luis Ernesto Sanchez Amaya" userId="f7d617f8-a082-4095-b616-4ec61bf4210c" providerId="ADAL" clId="{2944BA0C-D263-314B-B05E-622948B65E13}" dt="2024-04-09T02:12:32.999" v="88" actId="478"/>
          <ac:graphicFrameMkLst>
            <pc:docMk/>
            <pc:sldMk cId="1866262937" sldId="4491"/>
            <ac:graphicFrameMk id="8" creationId="{664C1959-0A76-FA47-8773-FEBE923DE20C}"/>
          </ac:graphicFrameMkLst>
        </pc:graphicFrameChg>
        <pc:picChg chg="add mod">
          <ac:chgData name="Luis Ernesto Sanchez Amaya" userId="f7d617f8-a082-4095-b616-4ec61bf4210c" providerId="ADAL" clId="{2944BA0C-D263-314B-B05E-622948B65E13}" dt="2024-04-09T02:12:51.918" v="96" actId="1076"/>
          <ac:picMkLst>
            <pc:docMk/>
            <pc:sldMk cId="1866262937" sldId="4491"/>
            <ac:picMk id="6" creationId="{C8106721-E636-44AC-7D8E-C53890CB67E1}"/>
          </ac:picMkLst>
        </pc:picChg>
        <pc:picChg chg="del">
          <ac:chgData name="Luis Ernesto Sanchez Amaya" userId="f7d617f8-a082-4095-b616-4ec61bf4210c" providerId="ADAL" clId="{2944BA0C-D263-314B-B05E-622948B65E13}" dt="2024-04-09T02:08:58.333" v="4" actId="478"/>
          <ac:picMkLst>
            <pc:docMk/>
            <pc:sldMk cId="1866262937" sldId="4491"/>
            <ac:picMk id="33" creationId="{D7178021-998D-25A5-65C3-217AFE786C1F}"/>
          </ac:picMkLst>
        </pc:picChg>
        <pc:picChg chg="del">
          <ac:chgData name="Luis Ernesto Sanchez Amaya" userId="f7d617f8-a082-4095-b616-4ec61bf4210c" providerId="ADAL" clId="{2944BA0C-D263-314B-B05E-622948B65E13}" dt="2024-04-09T02:08:53.730" v="2" actId="478"/>
          <ac:picMkLst>
            <pc:docMk/>
            <pc:sldMk cId="1866262937" sldId="4491"/>
            <ac:picMk id="41" creationId="{5CDED2D5-0280-DE95-8BD2-8CAF90596ABA}"/>
          </ac:picMkLst>
        </pc:picChg>
        <pc:picChg chg="del">
          <ac:chgData name="Luis Ernesto Sanchez Amaya" userId="f7d617f8-a082-4095-b616-4ec61bf4210c" providerId="ADAL" clId="{2944BA0C-D263-314B-B05E-622948B65E13}" dt="2024-04-09T02:09:06.599" v="11" actId="478"/>
          <ac:picMkLst>
            <pc:docMk/>
            <pc:sldMk cId="1866262937" sldId="4491"/>
            <ac:picMk id="43" creationId="{5C77CEC4-D03A-13EE-27DD-F64A23C5041A}"/>
          </ac:picMkLst>
        </pc:picChg>
        <pc:picChg chg="del">
          <ac:chgData name="Luis Ernesto Sanchez Amaya" userId="f7d617f8-a082-4095-b616-4ec61bf4210c" providerId="ADAL" clId="{2944BA0C-D263-314B-B05E-622948B65E13}" dt="2024-04-09T02:08:59.549" v="5" actId="478"/>
          <ac:picMkLst>
            <pc:docMk/>
            <pc:sldMk cId="1866262937" sldId="4491"/>
            <ac:picMk id="51" creationId="{5094414C-1019-E044-4ACB-30772B8C5DAA}"/>
          </ac:picMkLst>
        </pc:picChg>
        <pc:picChg chg="del">
          <ac:chgData name="Luis Ernesto Sanchez Amaya" userId="f7d617f8-a082-4095-b616-4ec61bf4210c" providerId="ADAL" clId="{2944BA0C-D263-314B-B05E-622948B65E13}" dt="2024-04-09T02:08:53.730" v="2" actId="478"/>
          <ac:picMkLst>
            <pc:docMk/>
            <pc:sldMk cId="1866262937" sldId="4491"/>
            <ac:picMk id="10240" creationId="{5E01319B-07F4-630C-CCCF-854DF1BFD8C9}"/>
          </ac:picMkLst>
        </pc:picChg>
      </pc:sldChg>
      <pc:sldChg chg="addSp delSp modSp add mod">
        <pc:chgData name="Luis Ernesto Sanchez Amaya" userId="f7d617f8-a082-4095-b616-4ec61bf4210c" providerId="ADAL" clId="{2944BA0C-D263-314B-B05E-622948B65E13}" dt="2024-04-09T02:25:16.696" v="130" actId="1076"/>
        <pc:sldMkLst>
          <pc:docMk/>
          <pc:sldMk cId="2566758741" sldId="4492"/>
        </pc:sldMkLst>
        <pc:spChg chg="del">
          <ac:chgData name="Luis Ernesto Sanchez Amaya" userId="f7d617f8-a082-4095-b616-4ec61bf4210c" providerId="ADAL" clId="{2944BA0C-D263-314B-B05E-622948B65E13}" dt="2024-04-09T02:22:04.520" v="98" actId="478"/>
          <ac:spMkLst>
            <pc:docMk/>
            <pc:sldMk cId="2566758741" sldId="4492"/>
            <ac:spMk id="2" creationId="{7F7F8F87-7BF2-B6C8-ECE5-66FA63C8A332}"/>
          </ac:spMkLst>
        </pc:spChg>
        <pc:spChg chg="del">
          <ac:chgData name="Luis Ernesto Sanchez Amaya" userId="f7d617f8-a082-4095-b616-4ec61bf4210c" providerId="ADAL" clId="{2944BA0C-D263-314B-B05E-622948B65E13}" dt="2024-04-09T02:22:10.737" v="101" actId="478"/>
          <ac:spMkLst>
            <pc:docMk/>
            <pc:sldMk cId="2566758741" sldId="4492"/>
            <ac:spMk id="3" creationId="{48A6B52F-24C5-EF53-C1F6-181B064F7A16}"/>
          </ac:spMkLst>
        </pc:spChg>
        <pc:spChg chg="del">
          <ac:chgData name="Luis Ernesto Sanchez Amaya" userId="f7d617f8-a082-4095-b616-4ec61bf4210c" providerId="ADAL" clId="{2944BA0C-D263-314B-B05E-622948B65E13}" dt="2024-04-09T02:22:08.585" v="100" actId="478"/>
          <ac:spMkLst>
            <pc:docMk/>
            <pc:sldMk cId="2566758741" sldId="4492"/>
            <ac:spMk id="4" creationId="{5A493749-B3EA-1441-538E-FB87C332C848}"/>
          </ac:spMkLst>
        </pc:spChg>
        <pc:spChg chg="mod">
          <ac:chgData name="Luis Ernesto Sanchez Amaya" userId="f7d617f8-a082-4095-b616-4ec61bf4210c" providerId="ADAL" clId="{2944BA0C-D263-314B-B05E-622948B65E13}" dt="2024-04-09T02:23:26.525" v="123" actId="313"/>
          <ac:spMkLst>
            <pc:docMk/>
            <pc:sldMk cId="2566758741" sldId="4492"/>
            <ac:spMk id="30" creationId="{5320A1C7-B278-871C-E9B0-5D494E780DF8}"/>
          </ac:spMkLst>
        </pc:spChg>
        <pc:graphicFrameChg chg="del">
          <ac:chgData name="Luis Ernesto Sanchez Amaya" userId="f7d617f8-a082-4095-b616-4ec61bf4210c" providerId="ADAL" clId="{2944BA0C-D263-314B-B05E-622948B65E13}" dt="2024-04-09T02:22:06.443" v="99" actId="478"/>
          <ac:graphicFrameMkLst>
            <pc:docMk/>
            <pc:sldMk cId="2566758741" sldId="4492"/>
            <ac:graphicFrameMk id="6" creationId="{5ED01F0E-844E-F706-14AC-AF9FC72415BD}"/>
          </ac:graphicFrameMkLst>
        </pc:graphicFrameChg>
        <pc:graphicFrameChg chg="add mod">
          <ac:chgData name="Luis Ernesto Sanchez Amaya" userId="f7d617f8-a082-4095-b616-4ec61bf4210c" providerId="ADAL" clId="{2944BA0C-D263-314B-B05E-622948B65E13}" dt="2024-04-09T02:23:33.270" v="124"/>
          <ac:graphicFrameMkLst>
            <pc:docMk/>
            <pc:sldMk cId="2566758741" sldId="4492"/>
            <ac:graphicFrameMk id="8" creationId="{54834021-3874-C1D0-5726-3D45C8873E38}"/>
          </ac:graphicFrameMkLst>
        </pc:graphicFrameChg>
        <pc:graphicFrameChg chg="add del mod">
          <ac:chgData name="Luis Ernesto Sanchez Amaya" userId="f7d617f8-a082-4095-b616-4ec61bf4210c" providerId="ADAL" clId="{2944BA0C-D263-314B-B05E-622948B65E13}" dt="2024-04-09T02:25:08.291" v="126" actId="478"/>
          <ac:graphicFrameMkLst>
            <pc:docMk/>
            <pc:sldMk cId="2566758741" sldId="4492"/>
            <ac:graphicFrameMk id="11" creationId="{121AD049-034D-BBD4-BA19-B67F200E4A54}"/>
          </ac:graphicFrameMkLst>
        </pc:graphicFrameChg>
        <pc:picChg chg="add mod">
          <ac:chgData name="Luis Ernesto Sanchez Amaya" userId="f7d617f8-a082-4095-b616-4ec61bf4210c" providerId="ADAL" clId="{2944BA0C-D263-314B-B05E-622948B65E13}" dt="2024-04-09T02:25:16.696" v="130" actId="1076"/>
          <ac:picMkLst>
            <pc:docMk/>
            <pc:sldMk cId="2566758741" sldId="4492"/>
            <ac:picMk id="13" creationId="{7891D2CE-CF0C-B9D9-DF42-7E4D950418CB}"/>
          </ac:picMkLst>
        </pc:picChg>
      </pc:sldChg>
      <pc:sldChg chg="addSp delSp modSp add mod">
        <pc:chgData name="Luis Ernesto Sanchez Amaya" userId="f7d617f8-a082-4095-b616-4ec61bf4210c" providerId="ADAL" clId="{2944BA0C-D263-314B-B05E-622948B65E13}" dt="2024-04-09T02:30:55.796" v="258" actId="20577"/>
        <pc:sldMkLst>
          <pc:docMk/>
          <pc:sldMk cId="3752785731" sldId="4493"/>
        </pc:sldMkLst>
        <pc:spChg chg="add mod">
          <ac:chgData name="Luis Ernesto Sanchez Amaya" userId="f7d617f8-a082-4095-b616-4ec61bf4210c" providerId="ADAL" clId="{2944BA0C-D263-314B-B05E-622948B65E13}" dt="2024-04-09T02:29:39.168" v="194" actId="1076"/>
          <ac:spMkLst>
            <pc:docMk/>
            <pc:sldMk cId="3752785731" sldId="4493"/>
            <ac:spMk id="8" creationId="{E2152B40-9F32-8473-8FE3-FF8EA243355A}"/>
          </ac:spMkLst>
        </pc:spChg>
        <pc:spChg chg="add mod">
          <ac:chgData name="Luis Ernesto Sanchez Amaya" userId="f7d617f8-a082-4095-b616-4ec61bf4210c" providerId="ADAL" clId="{2944BA0C-D263-314B-B05E-622948B65E13}" dt="2024-04-09T02:29:51.652" v="215" actId="20577"/>
          <ac:spMkLst>
            <pc:docMk/>
            <pc:sldMk cId="3752785731" sldId="4493"/>
            <ac:spMk id="11" creationId="{FAB4A2AA-7791-5033-2966-9AAA8B6E15A1}"/>
          </ac:spMkLst>
        </pc:spChg>
        <pc:spChg chg="add mod">
          <ac:chgData name="Luis Ernesto Sanchez Amaya" userId="f7d617f8-a082-4095-b616-4ec61bf4210c" providerId="ADAL" clId="{2944BA0C-D263-314B-B05E-622948B65E13}" dt="2024-04-09T02:30:17.918" v="239" actId="20577"/>
          <ac:spMkLst>
            <pc:docMk/>
            <pc:sldMk cId="3752785731" sldId="4493"/>
            <ac:spMk id="14" creationId="{50CA0D5A-B745-9249-2BD2-D38903308579}"/>
          </ac:spMkLst>
        </pc:spChg>
        <pc:spChg chg="mod">
          <ac:chgData name="Luis Ernesto Sanchez Amaya" userId="f7d617f8-a082-4095-b616-4ec61bf4210c" providerId="ADAL" clId="{2944BA0C-D263-314B-B05E-622948B65E13}" dt="2024-04-09T02:30:55.796" v="258" actId="20577"/>
          <ac:spMkLst>
            <pc:docMk/>
            <pc:sldMk cId="3752785731" sldId="4493"/>
            <ac:spMk id="30" creationId="{5320A1C7-B278-871C-E9B0-5D494E780DF8}"/>
          </ac:spMkLst>
        </pc:spChg>
        <pc:picChg chg="add mod modCrop">
          <ac:chgData name="Luis Ernesto Sanchez Amaya" userId="f7d617f8-a082-4095-b616-4ec61bf4210c" providerId="ADAL" clId="{2944BA0C-D263-314B-B05E-622948B65E13}" dt="2024-04-09T02:28:17.974" v="154" actId="1076"/>
          <ac:picMkLst>
            <pc:docMk/>
            <pc:sldMk cId="3752785731" sldId="4493"/>
            <ac:picMk id="2" creationId="{37372FF2-7319-D379-17AD-412DD1CDCED9}"/>
          </ac:picMkLst>
        </pc:picChg>
        <pc:picChg chg="add mod">
          <ac:chgData name="Luis Ernesto Sanchez Amaya" userId="f7d617f8-a082-4095-b616-4ec61bf4210c" providerId="ADAL" clId="{2944BA0C-D263-314B-B05E-622948B65E13}" dt="2024-04-09T02:27:49.189" v="147" actId="1076"/>
          <ac:picMkLst>
            <pc:docMk/>
            <pc:sldMk cId="3752785731" sldId="4493"/>
            <ac:picMk id="3" creationId="{E50027F6-F3C4-DFD3-B55B-D48F3E83E585}"/>
          </ac:picMkLst>
        </pc:picChg>
        <pc:picChg chg="add del">
          <ac:chgData name="Luis Ernesto Sanchez Amaya" userId="f7d617f8-a082-4095-b616-4ec61bf4210c" providerId="ADAL" clId="{2944BA0C-D263-314B-B05E-622948B65E13}" dt="2024-04-09T02:27:34.985" v="143" actId="478"/>
          <ac:picMkLst>
            <pc:docMk/>
            <pc:sldMk cId="3752785731" sldId="4493"/>
            <ac:picMk id="4" creationId="{CFDE2567-89A7-E38A-D661-E63505883A32}"/>
          </ac:picMkLst>
        </pc:picChg>
        <pc:picChg chg="add mod">
          <ac:chgData name="Luis Ernesto Sanchez Amaya" userId="f7d617f8-a082-4095-b616-4ec61bf4210c" providerId="ADAL" clId="{2944BA0C-D263-314B-B05E-622948B65E13}" dt="2024-04-09T02:27:50.643" v="148" actId="1076"/>
          <ac:picMkLst>
            <pc:docMk/>
            <pc:sldMk cId="3752785731" sldId="4493"/>
            <ac:picMk id="6" creationId="{AFCCCC1B-AEE5-EFEA-98AE-BB24A0C63259}"/>
          </ac:picMkLst>
        </pc:picChg>
        <pc:picChg chg="del">
          <ac:chgData name="Luis Ernesto Sanchez Amaya" userId="f7d617f8-a082-4095-b616-4ec61bf4210c" providerId="ADAL" clId="{2944BA0C-D263-314B-B05E-622948B65E13}" dt="2024-04-09T02:26:42.400" v="132" actId="478"/>
          <ac:picMkLst>
            <pc:docMk/>
            <pc:sldMk cId="3752785731" sldId="4493"/>
            <ac:picMk id="13" creationId="{7891D2CE-CF0C-B9D9-DF42-7E4D950418CB}"/>
          </ac:picMkLst>
        </pc:picChg>
      </pc:sldChg>
      <pc:sldChg chg="addSp delSp modSp add mod">
        <pc:chgData name="Luis Ernesto Sanchez Amaya" userId="f7d617f8-a082-4095-b616-4ec61bf4210c" providerId="ADAL" clId="{2944BA0C-D263-314B-B05E-622948B65E13}" dt="2024-04-09T02:33:03.054" v="304" actId="20577"/>
        <pc:sldMkLst>
          <pc:docMk/>
          <pc:sldMk cId="3283055103" sldId="4494"/>
        </pc:sldMkLst>
        <pc:spChg chg="add del mod">
          <ac:chgData name="Luis Ernesto Sanchez Amaya" userId="f7d617f8-a082-4095-b616-4ec61bf4210c" providerId="ADAL" clId="{2944BA0C-D263-314B-B05E-622948B65E13}" dt="2024-04-09T02:32:19.831" v="270"/>
          <ac:spMkLst>
            <pc:docMk/>
            <pc:sldMk cId="3283055103" sldId="4494"/>
            <ac:spMk id="4" creationId="{98E0DB12-0458-B5D1-26FF-3470505E1024}"/>
          </ac:spMkLst>
        </pc:spChg>
        <pc:spChg chg="del">
          <ac:chgData name="Luis Ernesto Sanchez Amaya" userId="f7d617f8-a082-4095-b616-4ec61bf4210c" providerId="ADAL" clId="{2944BA0C-D263-314B-B05E-622948B65E13}" dt="2024-04-09T02:32:07.290" v="263" actId="478"/>
          <ac:spMkLst>
            <pc:docMk/>
            <pc:sldMk cId="3283055103" sldId="4494"/>
            <ac:spMk id="8" creationId="{E2152B40-9F32-8473-8FE3-FF8EA243355A}"/>
          </ac:spMkLst>
        </pc:spChg>
        <pc:spChg chg="del">
          <ac:chgData name="Luis Ernesto Sanchez Amaya" userId="f7d617f8-a082-4095-b616-4ec61bf4210c" providerId="ADAL" clId="{2944BA0C-D263-314B-B05E-622948B65E13}" dt="2024-04-09T02:32:10.150" v="264" actId="478"/>
          <ac:spMkLst>
            <pc:docMk/>
            <pc:sldMk cId="3283055103" sldId="4494"/>
            <ac:spMk id="11" creationId="{FAB4A2AA-7791-5033-2966-9AAA8B6E15A1}"/>
          </ac:spMkLst>
        </pc:spChg>
        <pc:spChg chg="del">
          <ac:chgData name="Luis Ernesto Sanchez Amaya" userId="f7d617f8-a082-4095-b616-4ec61bf4210c" providerId="ADAL" clId="{2944BA0C-D263-314B-B05E-622948B65E13}" dt="2024-04-09T02:32:07.290" v="263" actId="478"/>
          <ac:spMkLst>
            <pc:docMk/>
            <pc:sldMk cId="3283055103" sldId="4494"/>
            <ac:spMk id="14" creationId="{50CA0D5A-B745-9249-2BD2-D38903308579}"/>
          </ac:spMkLst>
        </pc:spChg>
        <pc:spChg chg="mod">
          <ac:chgData name="Luis Ernesto Sanchez Amaya" userId="f7d617f8-a082-4095-b616-4ec61bf4210c" providerId="ADAL" clId="{2944BA0C-D263-314B-B05E-622948B65E13}" dt="2024-04-09T02:33:03.054" v="304" actId="20577"/>
          <ac:spMkLst>
            <pc:docMk/>
            <pc:sldMk cId="3283055103" sldId="4494"/>
            <ac:spMk id="30" creationId="{5320A1C7-B278-871C-E9B0-5D494E780DF8}"/>
          </ac:spMkLst>
        </pc:spChg>
        <pc:graphicFrameChg chg="add mod">
          <ac:chgData name="Luis Ernesto Sanchez Amaya" userId="f7d617f8-a082-4095-b616-4ec61bf4210c" providerId="ADAL" clId="{2944BA0C-D263-314B-B05E-622948B65E13}" dt="2024-04-09T02:32:27.184" v="275" actId="1076"/>
          <ac:graphicFrameMkLst>
            <pc:docMk/>
            <pc:sldMk cId="3283055103" sldId="4494"/>
            <ac:graphicFrameMk id="13" creationId="{E7C4C3B9-B908-EFFF-1EB2-1570EEBE3B79}"/>
          </ac:graphicFrameMkLst>
        </pc:graphicFrameChg>
        <pc:picChg chg="del">
          <ac:chgData name="Luis Ernesto Sanchez Amaya" userId="f7d617f8-a082-4095-b616-4ec61bf4210c" providerId="ADAL" clId="{2944BA0C-D263-314B-B05E-622948B65E13}" dt="2024-04-09T02:32:02.886" v="260" actId="478"/>
          <ac:picMkLst>
            <pc:docMk/>
            <pc:sldMk cId="3283055103" sldId="4494"/>
            <ac:picMk id="2" creationId="{37372FF2-7319-D379-17AD-412DD1CDCED9}"/>
          </ac:picMkLst>
        </pc:picChg>
        <pc:picChg chg="del">
          <ac:chgData name="Luis Ernesto Sanchez Amaya" userId="f7d617f8-a082-4095-b616-4ec61bf4210c" providerId="ADAL" clId="{2944BA0C-D263-314B-B05E-622948B65E13}" dt="2024-04-09T02:32:03.449" v="261" actId="478"/>
          <ac:picMkLst>
            <pc:docMk/>
            <pc:sldMk cId="3283055103" sldId="4494"/>
            <ac:picMk id="3" creationId="{E50027F6-F3C4-DFD3-B55B-D48F3E83E585}"/>
          </ac:picMkLst>
        </pc:picChg>
        <pc:picChg chg="del">
          <ac:chgData name="Luis Ernesto Sanchez Amaya" userId="f7d617f8-a082-4095-b616-4ec61bf4210c" providerId="ADAL" clId="{2944BA0C-D263-314B-B05E-622948B65E13}" dt="2024-04-09T02:32:03.882" v="262" actId="478"/>
          <ac:picMkLst>
            <pc:docMk/>
            <pc:sldMk cId="3283055103" sldId="4494"/>
            <ac:picMk id="6" creationId="{AFCCCC1B-AEE5-EFEA-98AE-BB24A0C63259}"/>
          </ac:picMkLst>
        </pc:picChg>
      </pc:sldChg>
      <pc:sldChg chg="addSp delSp modSp add mod">
        <pc:chgData name="Luis Ernesto Sanchez Amaya" userId="f7d617f8-a082-4095-b616-4ec61bf4210c" providerId="ADAL" clId="{2944BA0C-D263-314B-B05E-622948B65E13}" dt="2024-04-09T02:37:50.920" v="336" actId="20577"/>
        <pc:sldMkLst>
          <pc:docMk/>
          <pc:sldMk cId="3256600351" sldId="4495"/>
        </pc:sldMkLst>
        <pc:spChg chg="mod">
          <ac:chgData name="Luis Ernesto Sanchez Amaya" userId="f7d617f8-a082-4095-b616-4ec61bf4210c" providerId="ADAL" clId="{2944BA0C-D263-314B-B05E-622948B65E13}" dt="2024-04-09T02:37:50.920" v="336" actId="20577"/>
          <ac:spMkLst>
            <pc:docMk/>
            <pc:sldMk cId="3256600351" sldId="4495"/>
            <ac:spMk id="30" creationId="{5320A1C7-B278-871C-E9B0-5D494E780DF8}"/>
          </ac:spMkLst>
        </pc:spChg>
        <pc:graphicFrameChg chg="add mod">
          <ac:chgData name="Luis Ernesto Sanchez Amaya" userId="f7d617f8-a082-4095-b616-4ec61bf4210c" providerId="ADAL" clId="{2944BA0C-D263-314B-B05E-622948B65E13}" dt="2024-04-09T02:35:54.297" v="310"/>
          <ac:graphicFrameMkLst>
            <pc:docMk/>
            <pc:sldMk cId="3256600351" sldId="4495"/>
            <ac:graphicFrameMk id="2" creationId="{01AFFFF0-46F4-FF6D-5B29-692B996F97DF}"/>
          </ac:graphicFrameMkLst>
        </pc:graphicFrameChg>
        <pc:graphicFrameChg chg="add mod modGraphic">
          <ac:chgData name="Luis Ernesto Sanchez Amaya" userId="f7d617f8-a082-4095-b616-4ec61bf4210c" providerId="ADAL" clId="{2944BA0C-D263-314B-B05E-622948B65E13}" dt="2024-04-09T02:36:05.797" v="313" actId="1076"/>
          <ac:graphicFrameMkLst>
            <pc:docMk/>
            <pc:sldMk cId="3256600351" sldId="4495"/>
            <ac:graphicFrameMk id="3" creationId="{306BBE4A-9291-67FC-236D-6F0F47F61690}"/>
          </ac:graphicFrameMkLst>
        </pc:graphicFrameChg>
        <pc:graphicFrameChg chg="del">
          <ac:chgData name="Luis Ernesto Sanchez Amaya" userId="f7d617f8-a082-4095-b616-4ec61bf4210c" providerId="ADAL" clId="{2944BA0C-D263-314B-B05E-622948B65E13}" dt="2024-04-09T02:35:53.065" v="309" actId="478"/>
          <ac:graphicFrameMkLst>
            <pc:docMk/>
            <pc:sldMk cId="3256600351" sldId="4495"/>
            <ac:graphicFrameMk id="13" creationId="{E7C4C3B9-B908-EFFF-1EB2-1570EEBE3B79}"/>
          </ac:graphicFrameMkLst>
        </pc:graphicFrameChg>
      </pc:sldChg>
      <pc:sldChg chg="addSp delSp modSp add mod">
        <pc:chgData name="Luis Ernesto Sanchez Amaya" userId="f7d617f8-a082-4095-b616-4ec61bf4210c" providerId="ADAL" clId="{2944BA0C-D263-314B-B05E-622948B65E13}" dt="2024-04-09T02:40:56.362" v="350" actId="1076"/>
        <pc:sldMkLst>
          <pc:docMk/>
          <pc:sldMk cId="1136476457" sldId="4496"/>
        </pc:sldMkLst>
        <pc:graphicFrameChg chg="add mod">
          <ac:chgData name="Luis Ernesto Sanchez Amaya" userId="f7d617f8-a082-4095-b616-4ec61bf4210c" providerId="ADAL" clId="{2944BA0C-D263-314B-B05E-622948B65E13}" dt="2024-04-09T02:40:52.149" v="349" actId="1076"/>
          <ac:graphicFrameMkLst>
            <pc:docMk/>
            <pc:sldMk cId="1136476457" sldId="4496"/>
            <ac:graphicFrameMk id="2" creationId="{27CB5052-7803-A64D-D43A-2B982A903EA2}"/>
          </ac:graphicFrameMkLst>
        </pc:graphicFrameChg>
        <pc:graphicFrameChg chg="del">
          <ac:chgData name="Luis Ernesto Sanchez Amaya" userId="f7d617f8-a082-4095-b616-4ec61bf4210c" providerId="ADAL" clId="{2944BA0C-D263-314B-B05E-622948B65E13}" dt="2024-04-09T02:39:54.101" v="338" actId="478"/>
          <ac:graphicFrameMkLst>
            <pc:docMk/>
            <pc:sldMk cId="1136476457" sldId="4496"/>
            <ac:graphicFrameMk id="3" creationId="{306BBE4A-9291-67FC-236D-6F0F47F61690}"/>
          </ac:graphicFrameMkLst>
        </pc:graphicFrameChg>
        <pc:graphicFrameChg chg="add mod">
          <ac:chgData name="Luis Ernesto Sanchez Amaya" userId="f7d617f8-a082-4095-b616-4ec61bf4210c" providerId="ADAL" clId="{2944BA0C-D263-314B-B05E-622948B65E13}" dt="2024-04-09T02:40:56.362" v="350" actId="1076"/>
          <ac:graphicFrameMkLst>
            <pc:docMk/>
            <pc:sldMk cId="1136476457" sldId="4496"/>
            <ac:graphicFrameMk id="4" creationId="{0BF1150C-44B1-EDA7-1FD2-B58E4770B8F9}"/>
          </ac:graphicFrameMkLst>
        </pc:graphicFrameChg>
      </pc:sldChg>
      <pc:sldChg chg="addSp delSp modSp add mod">
        <pc:chgData name="Luis Ernesto Sanchez Amaya" userId="f7d617f8-a082-4095-b616-4ec61bf4210c" providerId="ADAL" clId="{2944BA0C-D263-314B-B05E-622948B65E13}" dt="2024-04-09T02:42:59.180" v="382" actId="1076"/>
        <pc:sldMkLst>
          <pc:docMk/>
          <pc:sldMk cId="1332712002" sldId="4497"/>
        </pc:sldMkLst>
        <pc:graphicFrameChg chg="del">
          <ac:chgData name="Luis Ernesto Sanchez Amaya" userId="f7d617f8-a082-4095-b616-4ec61bf4210c" providerId="ADAL" clId="{2944BA0C-D263-314B-B05E-622948B65E13}" dt="2024-04-09T02:41:15.941" v="352" actId="478"/>
          <ac:graphicFrameMkLst>
            <pc:docMk/>
            <pc:sldMk cId="1332712002" sldId="4497"/>
            <ac:graphicFrameMk id="2" creationId="{27CB5052-7803-A64D-D43A-2B982A903EA2}"/>
          </ac:graphicFrameMkLst>
        </pc:graphicFrameChg>
        <pc:graphicFrameChg chg="add mod">
          <ac:chgData name="Luis Ernesto Sanchez Amaya" userId="f7d617f8-a082-4095-b616-4ec61bf4210c" providerId="ADAL" clId="{2944BA0C-D263-314B-B05E-622948B65E13}" dt="2024-04-09T02:42:59.180" v="382" actId="1076"/>
          <ac:graphicFrameMkLst>
            <pc:docMk/>
            <pc:sldMk cId="1332712002" sldId="4497"/>
            <ac:graphicFrameMk id="3" creationId="{ECBD70DE-801B-1992-236A-2B8568FAC697}"/>
          </ac:graphicFrameMkLst>
        </pc:graphicFrameChg>
        <pc:graphicFrameChg chg="del">
          <ac:chgData name="Luis Ernesto Sanchez Amaya" userId="f7d617f8-a082-4095-b616-4ec61bf4210c" providerId="ADAL" clId="{2944BA0C-D263-314B-B05E-622948B65E13}" dt="2024-04-09T02:41:17.727" v="353" actId="478"/>
          <ac:graphicFrameMkLst>
            <pc:docMk/>
            <pc:sldMk cId="1332712002" sldId="4497"/>
            <ac:graphicFrameMk id="4" creationId="{0BF1150C-44B1-EDA7-1FD2-B58E4770B8F9}"/>
          </ac:graphicFrameMkLst>
        </pc:graphicFrameChg>
        <pc:graphicFrameChg chg="add del mod">
          <ac:chgData name="Luis Ernesto Sanchez Amaya" userId="f7d617f8-a082-4095-b616-4ec61bf4210c" providerId="ADAL" clId="{2944BA0C-D263-314B-B05E-622948B65E13}" dt="2024-04-09T02:42:40.966" v="378" actId="478"/>
          <ac:graphicFrameMkLst>
            <pc:docMk/>
            <pc:sldMk cId="1332712002" sldId="4497"/>
            <ac:graphicFrameMk id="6" creationId="{67507D75-F312-D32E-164A-2CE19B469C0A}"/>
          </ac:graphicFrameMkLst>
        </pc:graphicFrameChg>
      </pc:sldChg>
      <pc:sldChg chg="delSp modSp add mod">
        <pc:chgData name="Luis Ernesto Sanchez Amaya" userId="f7d617f8-a082-4095-b616-4ec61bf4210c" providerId="ADAL" clId="{2944BA0C-D263-314B-B05E-622948B65E13}" dt="2024-04-09T02:43:38.865" v="387" actId="404"/>
        <pc:sldMkLst>
          <pc:docMk/>
          <pc:sldMk cId="563484308" sldId="4498"/>
        </pc:sldMkLst>
        <pc:graphicFrameChg chg="del">
          <ac:chgData name="Luis Ernesto Sanchez Amaya" userId="f7d617f8-a082-4095-b616-4ec61bf4210c" providerId="ADAL" clId="{2944BA0C-D263-314B-B05E-622948B65E13}" dt="2024-04-09T02:43:06.283" v="383" actId="478"/>
          <ac:graphicFrameMkLst>
            <pc:docMk/>
            <pc:sldMk cId="563484308" sldId="4498"/>
            <ac:graphicFrameMk id="3" creationId="{ECBD70DE-801B-1992-236A-2B8568FAC697}"/>
          </ac:graphicFrameMkLst>
        </pc:graphicFrameChg>
        <pc:graphicFrameChg chg="mod">
          <ac:chgData name="Luis Ernesto Sanchez Amaya" userId="f7d617f8-a082-4095-b616-4ec61bf4210c" providerId="ADAL" clId="{2944BA0C-D263-314B-B05E-622948B65E13}" dt="2024-04-09T02:43:38.865" v="387" actId="404"/>
          <ac:graphicFrameMkLst>
            <pc:docMk/>
            <pc:sldMk cId="563484308" sldId="4498"/>
            <ac:graphicFrameMk id="6" creationId="{67507D75-F312-D32E-164A-2CE19B469C0A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ack_up_Luis\Documentos\DESCARGAS%202023\220517%20Indicadores%20cascos%20y%20acompa&#241;ant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ansv-my.sharepoint.com/personal/leonardo_calvo_ansv_gov_co/Documents/proyector_2023_LC_nov_202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ansv-my.sharepoint.com/personal/leonardo_calvo_ansv_gov_co/Documents/proyector_2023_LC_nov_202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ansv-my.sharepoint.com/personal/leonardo_calvo_ansv_gov_co/Documents/proyector_2023_LC_nov_202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ansv-my.sharepoint.com/personal/leonardo_calvo_ansv_gov_co/Documents/proyector_2023_LC_nov_202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lucho/Downloads/morbimortalidad_NNA_LC_marzo_2024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lucho/Downloads/morbimortalidad_NNA_LC_marzo_2024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lucho/Downloads/morbimortalidad_NNA_LC_marzo_2024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lucho/Downloads/morbimortalidad_NNA_LC_marzo_2024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lucho/Downloads/morbimortalidad_NNA_LC_marzo_2024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Sheet1!$D$2</c:f>
              <c:strCache>
                <c:ptCount val="1"/>
                <c:pt idx="0">
                  <c:v>Millones motos</c:v>
                </c:pt>
              </c:strCache>
            </c:strRef>
          </c:tx>
          <c:spPr>
            <a:solidFill>
              <a:srgbClr val="01AFE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Sheet1!$C$3:$C$15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Sheet1!$D$3:$D$15</c:f>
              <c:numCache>
                <c:formatCode>General</c:formatCode>
                <c:ptCount val="13"/>
                <c:pt idx="0">
                  <c:v>3.96</c:v>
                </c:pt>
                <c:pt idx="1">
                  <c:v>4.49</c:v>
                </c:pt>
                <c:pt idx="2">
                  <c:v>5.03</c:v>
                </c:pt>
                <c:pt idx="3">
                  <c:v>5.68</c:v>
                </c:pt>
                <c:pt idx="4">
                  <c:v>6.34</c:v>
                </c:pt>
                <c:pt idx="5">
                  <c:v>6.94</c:v>
                </c:pt>
                <c:pt idx="6">
                  <c:v>7.47</c:v>
                </c:pt>
                <c:pt idx="7">
                  <c:v>7.9</c:v>
                </c:pt>
                <c:pt idx="8">
                  <c:v>8.4499999999999993</c:v>
                </c:pt>
                <c:pt idx="9">
                  <c:v>9.2100000000000009</c:v>
                </c:pt>
                <c:pt idx="10">
                  <c:v>10.14</c:v>
                </c:pt>
                <c:pt idx="11">
                  <c:v>10.94</c:v>
                </c:pt>
                <c:pt idx="12">
                  <c:v>11.61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7C-3145-8504-83EEC35B7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overlap val="-27"/>
        <c:axId val="1144235408"/>
        <c:axId val="1144237120"/>
      </c:barChart>
      <c:catAx>
        <c:axId val="114423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O"/>
          </a:p>
        </c:txPr>
        <c:crossAx val="1144237120"/>
        <c:crosses val="autoZero"/>
        <c:auto val="1"/>
        <c:lblAlgn val="ctr"/>
        <c:lblOffset val="100"/>
        <c:noMultiLvlLbl val="0"/>
      </c:catAx>
      <c:valAx>
        <c:axId val="11442371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4423540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[220517 Indicadores cascos y acompañantes.xlsx]Hoja4!TablaDinámica3</c:name>
    <c:fmtId val="-1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O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9"/>
      </c:pivotFmt>
      <c:pivotFmt>
        <c:idx val="10"/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O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O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5156966548441586"/>
          <c:y val="2.9607268171063461E-2"/>
          <c:w val="0.64435755334999334"/>
          <c:h val="0.9112320268834842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Hoja4!$B$1</c:f>
              <c:strCache>
                <c:ptCount val="1"/>
                <c:pt idx="0">
                  <c:v>Suma de Transporte cotidiano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Hoja4!$A$2:$A$26</c:f>
              <c:strCache>
                <c:ptCount val="24"/>
                <c:pt idx="0">
                  <c:v>Cali</c:v>
                </c:pt>
                <c:pt idx="1">
                  <c:v>Florencia</c:v>
                </c:pt>
                <c:pt idx="2">
                  <c:v>Neiva</c:v>
                </c:pt>
                <c:pt idx="3">
                  <c:v>Popayán</c:v>
                </c:pt>
                <c:pt idx="4">
                  <c:v>Palmira</c:v>
                </c:pt>
                <c:pt idx="5">
                  <c:v>Quibdó</c:v>
                </c:pt>
                <c:pt idx="6">
                  <c:v>Medellín</c:v>
                </c:pt>
                <c:pt idx="7">
                  <c:v>Apratadó</c:v>
                </c:pt>
                <c:pt idx="8">
                  <c:v>Buenaventura</c:v>
                </c:pt>
                <c:pt idx="9">
                  <c:v>Pasto</c:v>
                </c:pt>
                <c:pt idx="10">
                  <c:v>Yopal</c:v>
                </c:pt>
                <c:pt idx="11">
                  <c:v>Santa Marta</c:v>
                </c:pt>
                <c:pt idx="12">
                  <c:v>Bucaramanga</c:v>
                </c:pt>
                <c:pt idx="13">
                  <c:v>Sincelejo</c:v>
                </c:pt>
                <c:pt idx="14">
                  <c:v>Galapa</c:v>
                </c:pt>
                <c:pt idx="15">
                  <c:v>Tunja</c:v>
                </c:pt>
                <c:pt idx="16">
                  <c:v>Cúcuta</c:v>
                </c:pt>
                <c:pt idx="17">
                  <c:v>Barrancabermeja</c:v>
                </c:pt>
                <c:pt idx="18">
                  <c:v>Riohacha</c:v>
                </c:pt>
                <c:pt idx="19">
                  <c:v>Puerto Colombia</c:v>
                </c:pt>
                <c:pt idx="20">
                  <c:v>Barranquilla
(aglomeración)</c:v>
                </c:pt>
                <c:pt idx="21">
                  <c:v>Barranquilla</c:v>
                </c:pt>
                <c:pt idx="22">
                  <c:v>Malambo</c:v>
                </c:pt>
                <c:pt idx="23">
                  <c:v>Soledad</c:v>
                </c:pt>
              </c:strCache>
            </c:strRef>
          </c:cat>
          <c:val>
            <c:numRef>
              <c:f>Hoja4!$B$2:$B$26</c:f>
              <c:numCache>
                <c:formatCode>0%</c:formatCode>
                <c:ptCount val="24"/>
                <c:pt idx="0">
                  <c:v>0.89215686274509809</c:v>
                </c:pt>
                <c:pt idx="1">
                  <c:v>0.88066202090592338</c:v>
                </c:pt>
                <c:pt idx="2">
                  <c:v>0.84404455869751505</c:v>
                </c:pt>
                <c:pt idx="3">
                  <c:v>0.83899821109123429</c:v>
                </c:pt>
                <c:pt idx="4">
                  <c:v>0.82266009852216748</c:v>
                </c:pt>
                <c:pt idx="5">
                  <c:v>0.68</c:v>
                </c:pt>
                <c:pt idx="6">
                  <c:v>0.62</c:v>
                </c:pt>
                <c:pt idx="7">
                  <c:v>0.56999999999999995</c:v>
                </c:pt>
                <c:pt idx="8">
                  <c:v>0.60626836434867781</c:v>
                </c:pt>
                <c:pt idx="9">
                  <c:v>0.70976491862567814</c:v>
                </c:pt>
                <c:pt idx="10">
                  <c:v>0.66270178419711134</c:v>
                </c:pt>
                <c:pt idx="11">
                  <c:v>0.63125548726953473</c:v>
                </c:pt>
                <c:pt idx="12">
                  <c:v>0.63989856297548608</c:v>
                </c:pt>
                <c:pt idx="13">
                  <c:v>0.63379073756432247</c:v>
                </c:pt>
                <c:pt idx="14">
                  <c:v>0.60769230769230764</c:v>
                </c:pt>
                <c:pt idx="15">
                  <c:v>0.5538945712037765</c:v>
                </c:pt>
                <c:pt idx="16">
                  <c:v>0.37688442211055273</c:v>
                </c:pt>
                <c:pt idx="17">
                  <c:v>0.39809523809523811</c:v>
                </c:pt>
                <c:pt idx="18">
                  <c:v>0.36708860759493672</c:v>
                </c:pt>
                <c:pt idx="19">
                  <c:v>0.328125</c:v>
                </c:pt>
                <c:pt idx="20">
                  <c:v>0.21864686468646866</c:v>
                </c:pt>
                <c:pt idx="21">
                  <c:v>0.18891687657430731</c:v>
                </c:pt>
                <c:pt idx="22">
                  <c:v>9.375E-2</c:v>
                </c:pt>
                <c:pt idx="23">
                  <c:v>4.6875E-2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D5-CC42-9317-70EE85DF65B0}"/>
            </c:ext>
          </c:extLst>
        </c:ser>
        <c:ser>
          <c:idx val="1"/>
          <c:order val="1"/>
          <c:tx>
            <c:strRef>
              <c:f>Hoja4!$C$1</c:f>
              <c:strCache>
                <c:ptCount val="1"/>
                <c:pt idx="0">
                  <c:v>Suma de Recreativo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Hoja4!$A$2:$A$26</c:f>
              <c:strCache>
                <c:ptCount val="24"/>
                <c:pt idx="0">
                  <c:v>Cali</c:v>
                </c:pt>
                <c:pt idx="1">
                  <c:v>Florencia</c:v>
                </c:pt>
                <c:pt idx="2">
                  <c:v>Neiva</c:v>
                </c:pt>
                <c:pt idx="3">
                  <c:v>Popayán</c:v>
                </c:pt>
                <c:pt idx="4">
                  <c:v>Palmira</c:v>
                </c:pt>
                <c:pt idx="5">
                  <c:v>Quibdó</c:v>
                </c:pt>
                <c:pt idx="6">
                  <c:v>Medellín</c:v>
                </c:pt>
                <c:pt idx="7">
                  <c:v>Apratadó</c:v>
                </c:pt>
                <c:pt idx="8">
                  <c:v>Buenaventura</c:v>
                </c:pt>
                <c:pt idx="9">
                  <c:v>Pasto</c:v>
                </c:pt>
                <c:pt idx="10">
                  <c:v>Yopal</c:v>
                </c:pt>
                <c:pt idx="11">
                  <c:v>Santa Marta</c:v>
                </c:pt>
                <c:pt idx="12">
                  <c:v>Bucaramanga</c:v>
                </c:pt>
                <c:pt idx="13">
                  <c:v>Sincelejo</c:v>
                </c:pt>
                <c:pt idx="14">
                  <c:v>Galapa</c:v>
                </c:pt>
                <c:pt idx="15">
                  <c:v>Tunja</c:v>
                </c:pt>
                <c:pt idx="16">
                  <c:v>Cúcuta</c:v>
                </c:pt>
                <c:pt idx="17">
                  <c:v>Barrancabermeja</c:v>
                </c:pt>
                <c:pt idx="18">
                  <c:v>Riohacha</c:v>
                </c:pt>
                <c:pt idx="19">
                  <c:v>Puerto Colombia</c:v>
                </c:pt>
                <c:pt idx="20">
                  <c:v>Barranquilla
(aglomeración)</c:v>
                </c:pt>
                <c:pt idx="21">
                  <c:v>Barranquilla</c:v>
                </c:pt>
                <c:pt idx="22">
                  <c:v>Malambo</c:v>
                </c:pt>
                <c:pt idx="23">
                  <c:v>Soledad</c:v>
                </c:pt>
              </c:strCache>
            </c:strRef>
          </c:cat>
          <c:val>
            <c:numRef>
              <c:f>Hoja4!$C$2:$C$26</c:f>
              <c:numCache>
                <c:formatCode>0%</c:formatCode>
                <c:ptCount val="24"/>
                <c:pt idx="0">
                  <c:v>2.2058823529411766E-2</c:v>
                </c:pt>
                <c:pt idx="1">
                  <c:v>2.4390243902439025E-2</c:v>
                </c:pt>
                <c:pt idx="2">
                  <c:v>5.9125964010282778E-2</c:v>
                </c:pt>
                <c:pt idx="3">
                  <c:v>3.8461538461538464E-2</c:v>
                </c:pt>
                <c:pt idx="4">
                  <c:v>1.9704433497536946E-2</c:v>
                </c:pt>
                <c:pt idx="5">
                  <c:v>0.13</c:v>
                </c:pt>
                <c:pt idx="6">
                  <c:v>0.17</c:v>
                </c:pt>
                <c:pt idx="7">
                  <c:v>0.23</c:v>
                </c:pt>
                <c:pt idx="8">
                  <c:v>0.14495592556317335</c:v>
                </c:pt>
                <c:pt idx="9">
                  <c:v>1.9891500904159132E-2</c:v>
                </c:pt>
                <c:pt idx="10">
                  <c:v>2.8037383177570097E-2</c:v>
                </c:pt>
                <c:pt idx="11">
                  <c:v>5.0921861281826165E-2</c:v>
                </c:pt>
                <c:pt idx="12">
                  <c:v>3.5502958579881658E-2</c:v>
                </c:pt>
                <c:pt idx="13">
                  <c:v>4.1166380789022301E-2</c:v>
                </c:pt>
                <c:pt idx="14">
                  <c:v>0</c:v>
                </c:pt>
                <c:pt idx="15">
                  <c:v>2.9110936270653028E-2</c:v>
                </c:pt>
                <c:pt idx="16">
                  <c:v>8.9614740368509208E-2</c:v>
                </c:pt>
                <c:pt idx="17">
                  <c:v>4.1904761904761903E-2</c:v>
                </c:pt>
                <c:pt idx="18">
                  <c:v>8.1374321880651E-3</c:v>
                </c:pt>
                <c:pt idx="19">
                  <c:v>0</c:v>
                </c:pt>
                <c:pt idx="20">
                  <c:v>1.6501650165016502E-3</c:v>
                </c:pt>
                <c:pt idx="21">
                  <c:v>2.5188916876574307E-3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D5-CC42-9317-70EE85DF65B0}"/>
            </c:ext>
          </c:extLst>
        </c:ser>
        <c:ser>
          <c:idx val="2"/>
          <c:order val="2"/>
          <c:tx>
            <c:strRef>
              <c:f>Hoja4!$D$1</c:f>
              <c:strCache>
                <c:ptCount val="1"/>
                <c:pt idx="0">
                  <c:v>Suma de Herramienta de trabajo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Hoja4!$A$2:$A$26</c:f>
              <c:strCache>
                <c:ptCount val="24"/>
                <c:pt idx="0">
                  <c:v>Cali</c:v>
                </c:pt>
                <c:pt idx="1">
                  <c:v>Florencia</c:v>
                </c:pt>
                <c:pt idx="2">
                  <c:v>Neiva</c:v>
                </c:pt>
                <c:pt idx="3">
                  <c:v>Popayán</c:v>
                </c:pt>
                <c:pt idx="4">
                  <c:v>Palmira</c:v>
                </c:pt>
                <c:pt idx="5">
                  <c:v>Quibdó</c:v>
                </c:pt>
                <c:pt idx="6">
                  <c:v>Medellín</c:v>
                </c:pt>
                <c:pt idx="7">
                  <c:v>Apratadó</c:v>
                </c:pt>
                <c:pt idx="8">
                  <c:v>Buenaventura</c:v>
                </c:pt>
                <c:pt idx="9">
                  <c:v>Pasto</c:v>
                </c:pt>
                <c:pt idx="10">
                  <c:v>Yopal</c:v>
                </c:pt>
                <c:pt idx="11">
                  <c:v>Santa Marta</c:v>
                </c:pt>
                <c:pt idx="12">
                  <c:v>Bucaramanga</c:v>
                </c:pt>
                <c:pt idx="13">
                  <c:v>Sincelejo</c:v>
                </c:pt>
                <c:pt idx="14">
                  <c:v>Galapa</c:v>
                </c:pt>
                <c:pt idx="15">
                  <c:v>Tunja</c:v>
                </c:pt>
                <c:pt idx="16">
                  <c:v>Cúcuta</c:v>
                </c:pt>
                <c:pt idx="17">
                  <c:v>Barrancabermeja</c:v>
                </c:pt>
                <c:pt idx="18">
                  <c:v>Riohacha</c:v>
                </c:pt>
                <c:pt idx="19">
                  <c:v>Puerto Colombia</c:v>
                </c:pt>
                <c:pt idx="20">
                  <c:v>Barranquilla
(aglomeración)</c:v>
                </c:pt>
                <c:pt idx="21">
                  <c:v>Barranquilla</c:v>
                </c:pt>
                <c:pt idx="22">
                  <c:v>Malambo</c:v>
                </c:pt>
                <c:pt idx="23">
                  <c:v>Soledad</c:v>
                </c:pt>
              </c:strCache>
            </c:strRef>
          </c:cat>
          <c:val>
            <c:numRef>
              <c:f>Hoja4!$D$2:$D$26</c:f>
              <c:numCache>
                <c:formatCode>0%</c:formatCode>
                <c:ptCount val="24"/>
                <c:pt idx="0">
                  <c:v>8.5784313725490197E-2</c:v>
                </c:pt>
                <c:pt idx="1">
                  <c:v>9.4947735191637628E-2</c:v>
                </c:pt>
                <c:pt idx="2">
                  <c:v>9.6829477292202232E-2</c:v>
                </c:pt>
                <c:pt idx="3">
                  <c:v>0.12254025044722719</c:v>
                </c:pt>
                <c:pt idx="4">
                  <c:v>0.15763546798029557</c:v>
                </c:pt>
                <c:pt idx="5">
                  <c:v>0.18</c:v>
                </c:pt>
                <c:pt idx="6">
                  <c:v>0.21</c:v>
                </c:pt>
                <c:pt idx="7">
                  <c:v>0.21</c:v>
                </c:pt>
                <c:pt idx="8">
                  <c:v>0.24877571008814886</c:v>
                </c:pt>
                <c:pt idx="9">
                  <c:v>0.27034358047016277</c:v>
                </c:pt>
                <c:pt idx="10">
                  <c:v>0.30926083262531856</c:v>
                </c:pt>
                <c:pt idx="11">
                  <c:v>0.31782265144863914</c:v>
                </c:pt>
                <c:pt idx="12">
                  <c:v>0.32459847844463224</c:v>
                </c:pt>
                <c:pt idx="13">
                  <c:v>0.32504288164665524</c:v>
                </c:pt>
                <c:pt idx="14">
                  <c:v>0.3923076923076923</c:v>
                </c:pt>
                <c:pt idx="15">
                  <c:v>0.41699449252557041</c:v>
                </c:pt>
                <c:pt idx="16">
                  <c:v>0.53350083752093813</c:v>
                </c:pt>
                <c:pt idx="17">
                  <c:v>0.55999999999999994</c:v>
                </c:pt>
                <c:pt idx="18">
                  <c:v>0.62477396021699816</c:v>
                </c:pt>
                <c:pt idx="19">
                  <c:v>0.671875</c:v>
                </c:pt>
                <c:pt idx="20">
                  <c:v>0.77970297029702973</c:v>
                </c:pt>
                <c:pt idx="21">
                  <c:v>0.80856423173803527</c:v>
                </c:pt>
                <c:pt idx="22">
                  <c:v>0.90625</c:v>
                </c:pt>
                <c:pt idx="23">
                  <c:v>0.953125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D5-CC42-9317-70EE85DF6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625655616"/>
        <c:axId val="625650208"/>
      </c:barChart>
      <c:catAx>
        <c:axId val="625655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O"/>
          </a:p>
        </c:txPr>
        <c:crossAx val="625650208"/>
        <c:crosses val="autoZero"/>
        <c:auto val="1"/>
        <c:lblAlgn val="ctr"/>
        <c:lblOffset val="100"/>
        <c:noMultiLvlLbl val="0"/>
      </c:catAx>
      <c:valAx>
        <c:axId val="625650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O"/>
          </a:p>
        </c:txPr>
        <c:crossAx val="62565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480969392501878"/>
          <c:y val="0.28756965231699655"/>
          <c:w val="0.11449252200684984"/>
          <c:h val="0.430243623098840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CO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192421958604751E-2"/>
          <c:y val="0.13141332999915117"/>
          <c:w val="0.96680757804139528"/>
          <c:h val="0.780990974766511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'presentación mensual'!$T$84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'presentación mensual'!$S$85:$S$88</c:f>
              <c:strCache>
                <c:ptCount val="4"/>
                <c:pt idx="0">
                  <c:v>Motociclistas (+6%)</c:v>
                </c:pt>
                <c:pt idx="1">
                  <c:v>Peatones (-1,5%)</c:v>
                </c:pt>
                <c:pt idx="2">
                  <c:v>Usuarios de vehículo (-7%)</c:v>
                </c:pt>
                <c:pt idx="3">
                  <c:v>Usuario de bicicleta (-1%)</c:v>
                </c:pt>
              </c:strCache>
            </c:strRef>
          </c:cat>
          <c:val>
            <c:numRef>
              <c:f>'presentación mensual'!$T$85:$T$88</c:f>
              <c:numCache>
                <c:formatCode>#,##0</c:formatCode>
                <c:ptCount val="4"/>
                <c:pt idx="0">
                  <c:v>4312</c:v>
                </c:pt>
                <c:pt idx="1">
                  <c:v>1566</c:v>
                </c:pt>
                <c:pt idx="2">
                  <c:v>852</c:v>
                </c:pt>
                <c:pt idx="3">
                  <c:v>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CD-734E-BBBD-7CC4DBA36596}"/>
            </c:ext>
          </c:extLst>
        </c:ser>
        <c:ser>
          <c:idx val="1"/>
          <c:order val="1"/>
          <c:tx>
            <c:strRef>
              <c:f>'presentación mensual'!$U$84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'presentación mensual'!$S$85:$S$88</c:f>
              <c:strCache>
                <c:ptCount val="4"/>
                <c:pt idx="0">
                  <c:v>Motociclistas (+6%)</c:v>
                </c:pt>
                <c:pt idx="1">
                  <c:v>Peatones (-1,5%)</c:v>
                </c:pt>
                <c:pt idx="2">
                  <c:v>Usuarios de vehículo (-7%)</c:v>
                </c:pt>
                <c:pt idx="3">
                  <c:v>Usuario de bicicleta (-1%)</c:v>
                </c:pt>
              </c:strCache>
            </c:strRef>
          </c:cat>
          <c:val>
            <c:numRef>
              <c:f>'presentación mensual'!$U$85:$U$88</c:f>
              <c:numCache>
                <c:formatCode>#,##0</c:formatCode>
                <c:ptCount val="4"/>
                <c:pt idx="0">
                  <c:v>4914</c:v>
                </c:pt>
                <c:pt idx="1">
                  <c:v>1799</c:v>
                </c:pt>
                <c:pt idx="2">
                  <c:v>1001</c:v>
                </c:pt>
                <c:pt idx="3">
                  <c:v>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CD-734E-BBBD-7CC4DBA36596}"/>
            </c:ext>
          </c:extLst>
        </c:ser>
        <c:ser>
          <c:idx val="2"/>
          <c:order val="2"/>
          <c:tx>
            <c:strRef>
              <c:f>'presentación mensual'!$V$84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'presentación mensual'!$S$85:$S$88</c:f>
              <c:strCache>
                <c:ptCount val="4"/>
                <c:pt idx="0">
                  <c:v>Motociclistas (+6%)</c:v>
                </c:pt>
                <c:pt idx="1">
                  <c:v>Peatones (-1,5%)</c:v>
                </c:pt>
                <c:pt idx="2">
                  <c:v>Usuarios de vehículo (-7%)</c:v>
                </c:pt>
                <c:pt idx="3">
                  <c:v>Usuario de bicicleta (-1%)</c:v>
                </c:pt>
              </c:strCache>
            </c:strRef>
          </c:cat>
          <c:val>
            <c:numRef>
              <c:f>'presentación mensual'!$V$85:$V$88</c:f>
              <c:numCache>
                <c:formatCode>#,##0</c:formatCode>
                <c:ptCount val="4"/>
                <c:pt idx="0">
                  <c:v>5213</c:v>
                </c:pt>
                <c:pt idx="1">
                  <c:v>1772</c:v>
                </c:pt>
                <c:pt idx="2">
                  <c:v>933</c:v>
                </c:pt>
                <c:pt idx="3">
                  <c:v>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CD-734E-BBBD-7CC4DBA36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51951"/>
        <c:axId val="88882447"/>
      </c:barChart>
      <c:catAx>
        <c:axId val="49519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0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O"/>
          </a:p>
        </c:txPr>
        <c:crossAx val="88882447"/>
        <c:crosses val="autoZero"/>
        <c:auto val="1"/>
        <c:lblAlgn val="ctr"/>
        <c:lblOffset val="100"/>
        <c:noMultiLvlLbl val="0"/>
      </c:catAx>
      <c:valAx>
        <c:axId val="88882447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951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0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72682764699798"/>
          <c:y val="0.22921555793319459"/>
          <c:w val="0.61006857599041098"/>
          <c:h val="0.6999061657628967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9E1-1C42-9862-ECEB47C7010D}"/>
              </c:ext>
            </c:extLst>
          </c:dPt>
          <c:dPt>
            <c:idx val="1"/>
            <c:bubble3D val="0"/>
            <c:spPr>
              <a:solidFill>
                <a:schemeClr val="accent2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9E1-1C42-9862-ECEB47C7010D}"/>
              </c:ext>
            </c:extLst>
          </c:dPt>
          <c:dPt>
            <c:idx val="2"/>
            <c:bubble3D val="0"/>
            <c:spPr>
              <a:solidFill>
                <a:schemeClr val="accent2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9E1-1C42-9862-ECEB47C7010D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9E1-1C42-9862-ECEB47C7010D}"/>
              </c:ext>
            </c:extLst>
          </c:dPt>
          <c:dPt>
            <c:idx val="4"/>
            <c:bubble3D val="0"/>
            <c:spPr>
              <a:solidFill>
                <a:schemeClr val="accent2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9E1-1C42-9862-ECEB47C7010D}"/>
              </c:ext>
            </c:extLst>
          </c:dPt>
          <c:dLbls>
            <c:dLbl>
              <c:idx val="2"/>
              <c:layout>
                <c:manualLayout>
                  <c:x val="2.3578826918235576E-3"/>
                  <c:y val="5.741593036342200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9E1-1C42-9862-ECEB47C7010D}"/>
                </c:ext>
              </c:extLst>
            </c:dLbl>
            <c:dLbl>
              <c:idx val="4"/>
              <c:layout>
                <c:manualLayout>
                  <c:x val="2.7746250705945455E-2"/>
                  <c:y val="-1.342376582610462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9E1-1C42-9862-ECEB47C701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CO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'presentación mensual'!$R$85:$R$89</c:f>
              <c:strCache>
                <c:ptCount val="5"/>
                <c:pt idx="0">
                  <c:v>Motociclistas</c:v>
                </c:pt>
                <c:pt idx="1">
                  <c:v>Peatones</c:v>
                </c:pt>
                <c:pt idx="2">
                  <c:v>Usuarios de vehículo</c:v>
                </c:pt>
                <c:pt idx="3">
                  <c:v>Ciclistas</c:v>
                </c:pt>
                <c:pt idx="4">
                  <c:v>Otros</c:v>
                </c:pt>
              </c:strCache>
            </c:strRef>
          </c:cat>
          <c:val>
            <c:numRef>
              <c:f>'presentación mensual'!$V$85:$V$89</c:f>
              <c:numCache>
                <c:formatCode>#,##0</c:formatCode>
                <c:ptCount val="5"/>
                <c:pt idx="0">
                  <c:v>5213</c:v>
                </c:pt>
                <c:pt idx="1">
                  <c:v>1772</c:v>
                </c:pt>
                <c:pt idx="2">
                  <c:v>933</c:v>
                </c:pt>
                <c:pt idx="3">
                  <c:v>448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9E1-1C42-9862-ECEB47C701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1790573324736"/>
          <c:y val="0.29217264508603091"/>
          <c:w val="0.44179050819640103"/>
          <c:h val="0.6181999125109360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A9-724D-9DD9-54D3DCD10744}"/>
              </c:ext>
            </c:extLst>
          </c:dPt>
          <c:dPt>
            <c:idx val="1"/>
            <c:bubble3D val="0"/>
            <c:spPr>
              <a:solidFill>
                <a:schemeClr val="accent2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A9-724D-9DD9-54D3DCD10744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A9-724D-9DD9-54D3DCD10744}"/>
              </c:ext>
            </c:extLst>
          </c:dPt>
          <c:dPt>
            <c:idx val="3"/>
            <c:bubble3D val="0"/>
            <c:spPr>
              <a:solidFill>
                <a:schemeClr val="accent2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A9-724D-9DD9-54D3DCD10744}"/>
              </c:ext>
            </c:extLst>
          </c:dPt>
          <c:dPt>
            <c:idx val="4"/>
            <c:bubble3D val="0"/>
            <c:spPr>
              <a:solidFill>
                <a:schemeClr val="accent2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BA9-724D-9DD9-54D3DCD10744}"/>
              </c:ext>
            </c:extLst>
          </c:dPt>
          <c:dLbls>
            <c:dLbl>
              <c:idx val="0"/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342431761786605"/>
                      <c:h val="0.217314814814814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BA9-724D-9DD9-54D3DCD10744}"/>
                </c:ext>
              </c:extLst>
            </c:dLbl>
            <c:dLbl>
              <c:idx val="1"/>
              <c:layout>
                <c:manualLayout>
                  <c:x val="-1.9851116625310188E-2"/>
                  <c:y val="9.259259259259258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A9-724D-9DD9-54D3DCD10744}"/>
                </c:ext>
              </c:extLst>
            </c:dLbl>
            <c:dLbl>
              <c:idx val="2"/>
              <c:layout>
                <c:manualLayout>
                  <c:x val="-6.9478908188585639E-2"/>
                  <c:y val="2.314814814814813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A9-724D-9DD9-54D3DCD10744}"/>
                </c:ext>
              </c:extLst>
            </c:dLbl>
            <c:dLbl>
              <c:idx val="3"/>
              <c:layout>
                <c:manualLayout>
                  <c:x val="-1.6542597187758478E-2"/>
                  <c:y val="-4.6296296296296406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BA9-724D-9DD9-54D3DCD10744}"/>
                </c:ext>
              </c:extLst>
            </c:dLbl>
            <c:dLbl>
              <c:idx val="4"/>
              <c:layout>
                <c:manualLayout>
                  <c:x val="0.10587262200165432"/>
                  <c:y val="-4.6296296296296294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BA9-724D-9DD9-54D3DCD107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CO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'presentación mensual'!$R$112:$R$116</c:f>
              <c:strCache>
                <c:ptCount val="5"/>
                <c:pt idx="0">
                  <c:v>Motociclistas</c:v>
                </c:pt>
                <c:pt idx="1">
                  <c:v>Peatones</c:v>
                </c:pt>
                <c:pt idx="2">
                  <c:v>Usuarios de vehículo</c:v>
                </c:pt>
                <c:pt idx="3">
                  <c:v>Ciclistas</c:v>
                </c:pt>
                <c:pt idx="4">
                  <c:v>Otros</c:v>
                </c:pt>
              </c:strCache>
            </c:strRef>
          </c:cat>
          <c:val>
            <c:numRef>
              <c:f>'presentación mensual'!$S$112:$S$116</c:f>
              <c:numCache>
                <c:formatCode>#,##0</c:formatCode>
                <c:ptCount val="5"/>
                <c:pt idx="0">
                  <c:v>4441</c:v>
                </c:pt>
                <c:pt idx="1">
                  <c:v>1362</c:v>
                </c:pt>
                <c:pt idx="2">
                  <c:v>689</c:v>
                </c:pt>
                <c:pt idx="3">
                  <c:v>417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BA9-724D-9DD9-54D3DCD107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1790573324736"/>
          <c:y val="0.29217264508603091"/>
          <c:w val="0.44179050819640103"/>
          <c:h val="0.6181999125109360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2F-F34A-B84D-BA75BBE41C86}"/>
              </c:ext>
            </c:extLst>
          </c:dPt>
          <c:dPt>
            <c:idx val="1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2F-F34A-B84D-BA75BBE41C8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2F-F34A-B84D-BA75BBE41C86}"/>
              </c:ext>
            </c:extLst>
          </c:dPt>
          <c:dPt>
            <c:idx val="3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2F-F34A-B84D-BA75BBE41C86}"/>
              </c:ext>
            </c:extLst>
          </c:dPt>
          <c:dPt>
            <c:idx val="4"/>
            <c:bubble3D val="0"/>
            <c:spPr>
              <a:solidFill>
                <a:schemeClr val="accent4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D2F-F34A-B84D-BA75BBE41C86}"/>
              </c:ext>
            </c:extLst>
          </c:dPt>
          <c:dLbls>
            <c:dLbl>
              <c:idx val="0"/>
              <c:layout>
                <c:manualLayout>
                  <c:x val="0"/>
                  <c:y val="8.796296296296296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981803143093468"/>
                      <c:h val="0.217314814814814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D2F-F34A-B84D-BA75BBE41C86}"/>
                </c:ext>
              </c:extLst>
            </c:dLbl>
            <c:dLbl>
              <c:idx val="1"/>
              <c:layout>
                <c:manualLayout>
                  <c:x val="-2.6468155500413596E-2"/>
                  <c:y val="-1.851851851851860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D2F-F34A-B84D-BA75BBE41C86}"/>
                </c:ext>
              </c:extLst>
            </c:dLbl>
            <c:dLbl>
              <c:idx val="2"/>
              <c:layout>
                <c:manualLayout>
                  <c:x val="-4.9627791563275452E-2"/>
                  <c:y val="5.555555555555555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D2F-F34A-B84D-BA75BBE41C86}"/>
                </c:ext>
              </c:extLst>
            </c:dLbl>
            <c:dLbl>
              <c:idx val="3"/>
              <c:layout>
                <c:manualLayout>
                  <c:x val="-1.3234077750206843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D2F-F34A-B84D-BA75BBE41C86}"/>
                </c:ext>
              </c:extLst>
            </c:dLbl>
            <c:dLbl>
              <c:idx val="4"/>
              <c:layout>
                <c:manualLayout>
                  <c:x val="0.11910669975186104"/>
                  <c:y val="-1.388888888888888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D2F-F34A-B84D-BA75BBE41C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4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CO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'presentación mensual'!$R$112:$R$116</c:f>
              <c:strCache>
                <c:ptCount val="5"/>
                <c:pt idx="0">
                  <c:v>Motociclistas</c:v>
                </c:pt>
                <c:pt idx="1">
                  <c:v>Peatones</c:v>
                </c:pt>
                <c:pt idx="2">
                  <c:v>Usuarios de vehículo</c:v>
                </c:pt>
                <c:pt idx="3">
                  <c:v>Ciclistas</c:v>
                </c:pt>
                <c:pt idx="4">
                  <c:v>Otros</c:v>
                </c:pt>
              </c:strCache>
            </c:strRef>
          </c:cat>
          <c:val>
            <c:numRef>
              <c:f>'presentación mensual'!$T$112:$T$116</c:f>
              <c:numCache>
                <c:formatCode>#,##0</c:formatCode>
                <c:ptCount val="5"/>
                <c:pt idx="0">
                  <c:v>772</c:v>
                </c:pt>
                <c:pt idx="1">
                  <c:v>410</c:v>
                </c:pt>
                <c:pt idx="2">
                  <c:v>244</c:v>
                </c:pt>
                <c:pt idx="3">
                  <c:v>31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D2F-F34A-B84D-BA75BBE41C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Distribución de la fatalidad vial en NNA según el sexo de la víctima 2023p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sexo!$C$4</c:f>
              <c:strCache>
                <c:ptCount val="1"/>
                <c:pt idx="0">
                  <c:v>Hombre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>
                    <a:shade val="76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sexo!$B$5:$B$8</c:f>
              <c:strCache>
                <c:ptCount val="4"/>
                <c:pt idx="0">
                  <c:v>Primera infancia</c:v>
                </c:pt>
                <c:pt idx="1">
                  <c:v>Infancia</c:v>
                </c:pt>
                <c:pt idx="2">
                  <c:v>Adolescencia</c:v>
                </c:pt>
                <c:pt idx="3">
                  <c:v>Juventud</c:v>
                </c:pt>
              </c:strCache>
            </c:strRef>
          </c:cat>
          <c:val>
            <c:numRef>
              <c:f>sexo!$C$5:$C$8</c:f>
              <c:numCache>
                <c:formatCode>0.0%</c:formatCode>
                <c:ptCount val="4"/>
                <c:pt idx="0">
                  <c:v>0.53749999999999998</c:v>
                </c:pt>
                <c:pt idx="1">
                  <c:v>0.61538461538461542</c:v>
                </c:pt>
                <c:pt idx="2">
                  <c:v>0.79690189328743544</c:v>
                </c:pt>
                <c:pt idx="3">
                  <c:v>0.83613445378151263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DB-EC40-A9E5-0DADC1F89BEE}"/>
            </c:ext>
          </c:extLst>
        </c:ser>
        <c:ser>
          <c:idx val="1"/>
          <c:order val="1"/>
          <c:tx>
            <c:strRef>
              <c:f>sexo!$D$4</c:f>
              <c:strCache>
                <c:ptCount val="1"/>
                <c:pt idx="0">
                  <c:v>Mujer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>
                    <a:tint val="77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sexo!$B$5:$B$8</c:f>
              <c:strCache>
                <c:ptCount val="4"/>
                <c:pt idx="0">
                  <c:v>Primera infancia</c:v>
                </c:pt>
                <c:pt idx="1">
                  <c:v>Infancia</c:v>
                </c:pt>
                <c:pt idx="2">
                  <c:v>Adolescencia</c:v>
                </c:pt>
                <c:pt idx="3">
                  <c:v>Juventud</c:v>
                </c:pt>
              </c:strCache>
            </c:strRef>
          </c:cat>
          <c:val>
            <c:numRef>
              <c:f>sexo!$D$5:$D$8</c:f>
              <c:numCache>
                <c:formatCode>0.0%</c:formatCode>
                <c:ptCount val="4"/>
                <c:pt idx="0">
                  <c:v>0.46250000000000002</c:v>
                </c:pt>
                <c:pt idx="1">
                  <c:v>0.38461538461538464</c:v>
                </c:pt>
                <c:pt idx="2">
                  <c:v>0.20309810671256454</c:v>
                </c:pt>
                <c:pt idx="3">
                  <c:v>0.1638655462184874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DB-EC40-A9E5-0DADC1F89B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1299663"/>
        <c:axId val="1711316463"/>
      </c:barChart>
      <c:catAx>
        <c:axId val="17112996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CO"/>
          </a:p>
        </c:txPr>
        <c:crossAx val="1711316463"/>
        <c:crosses val="autoZero"/>
        <c:auto val="1"/>
        <c:lblAlgn val="ctr"/>
        <c:lblOffset val="100"/>
        <c:noMultiLvlLbl val="0"/>
      </c:catAx>
      <c:valAx>
        <c:axId val="17113164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CO"/>
          </a:p>
        </c:txPr>
        <c:crossAx val="1711299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ysClr val="windowText" lastClr="000000"/>
          </a:solidFill>
        </a:defRPr>
      </a:pPr>
      <a:endParaRPr lang="en-CO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sng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 u="sng"/>
              <a:t>Primera infancia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sng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'actores involucrados'!$A$5:$C$9</c:f>
              <c:multiLvlStrCache>
                <c:ptCount val="5"/>
                <c:lvl>
                  <c:pt idx="0">
                    <c:v>Usuario de vehículo</c:v>
                  </c:pt>
                  <c:pt idx="1">
                    <c:v>Usuario de moto</c:v>
                  </c:pt>
                  <c:pt idx="2">
                    <c:v>Usuario de bicicleta</c:v>
                  </c:pt>
                  <c:pt idx="3">
                    <c:v>Peatón</c:v>
                  </c:pt>
                  <c:pt idx="4">
                    <c:v>Sin Información</c:v>
                  </c:pt>
                </c:lvl>
                <c:lvl>
                  <c:pt idx="0">
                    <c:v>Pasajero</c:v>
                  </c:pt>
                  <c:pt idx="3">
                    <c:v>Peatón</c:v>
                  </c:pt>
                  <c:pt idx="4">
                    <c:v>Sin Información</c:v>
                  </c:pt>
                </c:lvl>
              </c:multiLvlStrCache>
            </c:multiLvlStrRef>
          </c:cat>
          <c:val>
            <c:numRef>
              <c:f>'actores involucrados'!$D$5:$D$9</c:f>
              <c:numCache>
                <c:formatCode>0%</c:formatCode>
                <c:ptCount val="5"/>
                <c:pt idx="0">
                  <c:v>0.31707317073170732</c:v>
                </c:pt>
                <c:pt idx="1">
                  <c:v>0.26829268292682928</c:v>
                </c:pt>
                <c:pt idx="2">
                  <c:v>1.2195121951219513E-2</c:v>
                </c:pt>
                <c:pt idx="3">
                  <c:v>0.37804878048780488</c:v>
                </c:pt>
                <c:pt idx="4">
                  <c:v>2.4390243902439025E-2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FA-5A44-8FDF-D12FE45F7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1303503"/>
        <c:axId val="1711305423"/>
      </c:barChart>
      <c:catAx>
        <c:axId val="17113035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CO"/>
          </a:p>
        </c:txPr>
        <c:crossAx val="1711305423"/>
        <c:crosses val="autoZero"/>
        <c:auto val="1"/>
        <c:lblAlgn val="ctr"/>
        <c:lblOffset val="100"/>
        <c:noMultiLvlLbl val="0"/>
      </c:catAx>
      <c:valAx>
        <c:axId val="1711305423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CO"/>
          </a:p>
        </c:txPr>
        <c:crossAx val="17113035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ysClr val="windowText" lastClr="000000"/>
          </a:solidFill>
        </a:defRPr>
      </a:pPr>
      <a:endParaRPr lang="en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sng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 u="sng"/>
              <a:t>Infancia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sng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'actores involucrados'!$J$5:$K$10</c:f>
              <c:multiLvlStrCache>
                <c:ptCount val="6"/>
                <c:lvl>
                  <c:pt idx="0">
                    <c:v>Usuario de bicicleta</c:v>
                  </c:pt>
                  <c:pt idx="1">
                    <c:v>Usuario otros</c:v>
                  </c:pt>
                  <c:pt idx="2">
                    <c:v>Usuario de moto</c:v>
                  </c:pt>
                  <c:pt idx="3">
                    <c:v>Usuario de vehículo</c:v>
                  </c:pt>
                  <c:pt idx="4">
                    <c:v>Usuario de bicicleta</c:v>
                  </c:pt>
                  <c:pt idx="5">
                    <c:v>Peatón</c:v>
                  </c:pt>
                </c:lvl>
                <c:lvl>
                  <c:pt idx="0">
                    <c:v>Conductor</c:v>
                  </c:pt>
                  <c:pt idx="2">
                    <c:v>Pasajero</c:v>
                  </c:pt>
                  <c:pt idx="5">
                    <c:v>Peatón</c:v>
                  </c:pt>
                </c:lvl>
              </c:multiLvlStrCache>
            </c:multiLvlStrRef>
          </c:cat>
          <c:val>
            <c:numRef>
              <c:f>'actores involucrados'!$L$5:$L$10</c:f>
              <c:numCache>
                <c:formatCode>0%</c:formatCode>
                <c:ptCount val="6"/>
                <c:pt idx="0">
                  <c:v>0.11538461538461539</c:v>
                </c:pt>
                <c:pt idx="1">
                  <c:v>1.9230769230769232E-2</c:v>
                </c:pt>
                <c:pt idx="2">
                  <c:v>0.34615384615384615</c:v>
                </c:pt>
                <c:pt idx="3">
                  <c:v>0.32692307692307693</c:v>
                </c:pt>
                <c:pt idx="4">
                  <c:v>1.9230769230769232E-2</c:v>
                </c:pt>
                <c:pt idx="5">
                  <c:v>0.17307692307692307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42-1945-BB94-2E323A557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1312623"/>
        <c:axId val="1711310223"/>
      </c:barChart>
      <c:catAx>
        <c:axId val="17113126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CO"/>
          </a:p>
        </c:txPr>
        <c:crossAx val="1711310223"/>
        <c:crosses val="autoZero"/>
        <c:auto val="1"/>
        <c:lblAlgn val="ctr"/>
        <c:lblOffset val="100"/>
        <c:noMultiLvlLbl val="0"/>
      </c:catAx>
      <c:valAx>
        <c:axId val="1711310223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CO"/>
          </a:p>
        </c:txPr>
        <c:crossAx val="1711312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ysClr val="windowText" lastClr="000000"/>
          </a:solidFill>
        </a:defRPr>
      </a:pPr>
      <a:endParaRPr lang="en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Adolescencia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'actores involucrados'!$B$22:$C$30</c:f>
              <c:multiLvlStrCache>
                <c:ptCount val="9"/>
                <c:lvl>
                  <c:pt idx="0">
                    <c:v>Usuario de moto</c:v>
                  </c:pt>
                  <c:pt idx="1">
                    <c:v>Usuario de bicicleta</c:v>
                  </c:pt>
                  <c:pt idx="2">
                    <c:v>Usuario de vehículo</c:v>
                  </c:pt>
                  <c:pt idx="3">
                    <c:v>Usuario otros</c:v>
                  </c:pt>
                  <c:pt idx="4">
                    <c:v>Usuario de moto</c:v>
                  </c:pt>
                  <c:pt idx="5">
                    <c:v>Usuario de vehículo</c:v>
                  </c:pt>
                  <c:pt idx="6">
                    <c:v>Usuario de bicicleta</c:v>
                  </c:pt>
                  <c:pt idx="7">
                    <c:v>Usuario otros</c:v>
                  </c:pt>
                  <c:pt idx="8">
                    <c:v>Peatón</c:v>
                  </c:pt>
                </c:lvl>
                <c:lvl>
                  <c:pt idx="0">
                    <c:v>Conductor</c:v>
                  </c:pt>
                  <c:pt idx="4">
                    <c:v>Pasajero</c:v>
                  </c:pt>
                  <c:pt idx="8">
                    <c:v>Peatón</c:v>
                  </c:pt>
                </c:lvl>
              </c:multiLvlStrCache>
            </c:multiLvlStrRef>
          </c:cat>
          <c:val>
            <c:numRef>
              <c:f>'actores involucrados'!$D$22:$D$30</c:f>
              <c:numCache>
                <c:formatCode>0%</c:formatCode>
                <c:ptCount val="9"/>
                <c:pt idx="0">
                  <c:v>0.48881239242685026</c:v>
                </c:pt>
                <c:pt idx="1">
                  <c:v>7.2289156626506021E-2</c:v>
                </c:pt>
                <c:pt idx="2">
                  <c:v>8.6058519793459545E-3</c:v>
                </c:pt>
                <c:pt idx="3">
                  <c:v>3.4423407917383822E-3</c:v>
                </c:pt>
                <c:pt idx="4">
                  <c:v>0.2289156626506024</c:v>
                </c:pt>
                <c:pt idx="5">
                  <c:v>9.4664371772805511E-2</c:v>
                </c:pt>
                <c:pt idx="6">
                  <c:v>6.8846815834767644E-3</c:v>
                </c:pt>
                <c:pt idx="7">
                  <c:v>1.7211703958691911E-3</c:v>
                </c:pt>
                <c:pt idx="8">
                  <c:v>9.4664371772805511E-2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1C-3D49-A179-FF34A04B6E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1337583"/>
        <c:axId val="1711343343"/>
      </c:barChart>
      <c:catAx>
        <c:axId val="17113375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CO"/>
          </a:p>
        </c:txPr>
        <c:crossAx val="1711343343"/>
        <c:crosses val="autoZero"/>
        <c:auto val="1"/>
        <c:lblAlgn val="ctr"/>
        <c:lblOffset val="100"/>
        <c:noMultiLvlLbl val="0"/>
      </c:catAx>
      <c:valAx>
        <c:axId val="17113433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CO"/>
          </a:p>
        </c:txPr>
        <c:crossAx val="1711337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ysClr val="windowText" lastClr="000000"/>
          </a:solidFill>
        </a:defRPr>
      </a:pPr>
      <a:endParaRPr lang="en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Juventud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'actores involucrados'!$J$21:$K$30</c:f>
              <c:multiLvlStrCache>
                <c:ptCount val="10"/>
                <c:lvl>
                  <c:pt idx="0">
                    <c:v>Usuario de moto</c:v>
                  </c:pt>
                  <c:pt idx="1">
                    <c:v>Usuario de bicicleta</c:v>
                  </c:pt>
                  <c:pt idx="2">
                    <c:v>Usuario de vehículo</c:v>
                  </c:pt>
                  <c:pt idx="3">
                    <c:v>Usuario otros</c:v>
                  </c:pt>
                  <c:pt idx="4">
                    <c:v>Usuario de moto</c:v>
                  </c:pt>
                  <c:pt idx="5">
                    <c:v>Usuario de vehículo</c:v>
                  </c:pt>
                  <c:pt idx="6">
                    <c:v>Usuario otros</c:v>
                  </c:pt>
                  <c:pt idx="7">
                    <c:v>Usuario de bicicleta</c:v>
                  </c:pt>
                  <c:pt idx="8">
                    <c:v>Peatón</c:v>
                  </c:pt>
                  <c:pt idx="9">
                    <c:v>Sin Información</c:v>
                  </c:pt>
                </c:lvl>
                <c:lvl>
                  <c:pt idx="0">
                    <c:v>Conductor</c:v>
                  </c:pt>
                  <c:pt idx="4">
                    <c:v>Pasajero</c:v>
                  </c:pt>
                  <c:pt idx="8">
                    <c:v>Peatón</c:v>
                  </c:pt>
                  <c:pt idx="9">
                    <c:v>Sin Información</c:v>
                  </c:pt>
                </c:lvl>
              </c:multiLvlStrCache>
            </c:multiLvlStrRef>
          </c:cat>
          <c:val>
            <c:numRef>
              <c:f>'actores involucrados'!$L$21:$L$30</c:f>
              <c:numCache>
                <c:formatCode>0%</c:formatCode>
                <c:ptCount val="10"/>
                <c:pt idx="0">
                  <c:v>0.66008403361344536</c:v>
                </c:pt>
                <c:pt idx="1">
                  <c:v>3.0672268907563024E-2</c:v>
                </c:pt>
                <c:pt idx="2">
                  <c:v>2.1428571428571429E-2</c:v>
                </c:pt>
                <c:pt idx="3">
                  <c:v>8.4033613445378156E-4</c:v>
                </c:pt>
                <c:pt idx="4">
                  <c:v>0.15336134453781514</c:v>
                </c:pt>
                <c:pt idx="5">
                  <c:v>5.6722689075630252E-2</c:v>
                </c:pt>
                <c:pt idx="6">
                  <c:v>1.6806722689075631E-3</c:v>
                </c:pt>
                <c:pt idx="7">
                  <c:v>1.2605042016806723E-3</c:v>
                </c:pt>
                <c:pt idx="8">
                  <c:v>7.3529411764705885E-2</c:v>
                </c:pt>
                <c:pt idx="9">
                  <c:v>4.2016806722689078E-4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40-4F49-A602-2F91850A9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1343823"/>
        <c:axId val="1711342383"/>
      </c:barChart>
      <c:catAx>
        <c:axId val="17113438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CO"/>
          </a:p>
        </c:txPr>
        <c:crossAx val="1711342383"/>
        <c:crosses val="autoZero"/>
        <c:auto val="1"/>
        <c:lblAlgn val="ctr"/>
        <c:lblOffset val="100"/>
        <c:noMultiLvlLbl val="0"/>
      </c:catAx>
      <c:valAx>
        <c:axId val="1711342383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CO"/>
          </a:p>
        </c:txPr>
        <c:crossAx val="17113438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C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816448304940146"/>
          <c:y val="0"/>
          <c:w val="0.67167779025969732"/>
          <c:h val="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8D4-DC4F-AA5C-1ECDEEA3C6E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8D4-DC4F-AA5C-1ECDEEA3C6E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8D4-DC4F-AA5C-1ECDEEA3C6E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8D4-DC4F-AA5C-1ECDEEA3C6E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8D4-DC4F-AA5C-1ECDEEA3C6E2}"/>
              </c:ext>
            </c:extLst>
          </c:dPt>
          <c:val>
            <c:numRef>
              <c:f>Hoja1!$C$3:$C$7</c:f>
              <c:numCache>
                <c:formatCode>General</c:formatCode>
                <c:ptCount val="5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8D4-DC4F-AA5C-1ECDEEA3C6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6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8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9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0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D435FC-236C-774C-BA0B-8991A94585B2}" type="doc">
      <dgm:prSet loTypeId="urn:microsoft.com/office/officeart/2005/8/layout/target1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ABCD0C4-F62F-184E-A49D-394AE3D0AA27}">
      <dgm:prSet phldrT="[Text]" custT="1"/>
      <dgm:spPr/>
      <dgm:t>
        <a:bodyPr/>
        <a:lstStyle/>
        <a:p>
          <a:r>
            <a:rPr lang="es-ES_tradnl" sz="1100" noProof="0" dirty="0">
              <a:solidFill>
                <a:schemeClr val="tx1"/>
              </a:solidFill>
            </a:rPr>
            <a:t>Comunidad</a:t>
          </a:r>
        </a:p>
      </dgm:t>
    </dgm:pt>
    <dgm:pt modelId="{F2E8988C-1781-F240-91EE-7CE022654135}" type="parTrans" cxnId="{7FA07047-82EA-2944-ABEE-A25C2984B1D7}">
      <dgm:prSet/>
      <dgm:spPr/>
      <dgm:t>
        <a:bodyPr/>
        <a:lstStyle/>
        <a:p>
          <a:endParaRPr lang="es-ES_tradnl" sz="3600" noProof="0" dirty="0">
            <a:solidFill>
              <a:schemeClr val="tx1"/>
            </a:solidFill>
          </a:endParaRPr>
        </a:p>
      </dgm:t>
    </dgm:pt>
    <dgm:pt modelId="{D3E874C9-2E2F-3040-A453-5687411C826C}" type="sibTrans" cxnId="{7FA07047-82EA-2944-ABEE-A25C2984B1D7}">
      <dgm:prSet/>
      <dgm:spPr/>
      <dgm:t>
        <a:bodyPr/>
        <a:lstStyle/>
        <a:p>
          <a:endParaRPr lang="es-ES_tradnl" sz="3600" noProof="0" dirty="0">
            <a:solidFill>
              <a:schemeClr val="tx1"/>
            </a:solidFill>
          </a:endParaRPr>
        </a:p>
      </dgm:t>
    </dgm:pt>
    <dgm:pt modelId="{E19B6BC9-CE9E-B046-AFC6-887C567B5DD9}">
      <dgm:prSet phldrT="[Text]" custT="1"/>
      <dgm:spPr/>
      <dgm:t>
        <a:bodyPr/>
        <a:lstStyle/>
        <a:p>
          <a:r>
            <a:rPr lang="es-ES_tradnl" sz="1100" noProof="0" dirty="0">
              <a:solidFill>
                <a:schemeClr val="tx1"/>
              </a:solidFill>
            </a:rPr>
            <a:t>Entorno escolar</a:t>
          </a:r>
        </a:p>
      </dgm:t>
    </dgm:pt>
    <dgm:pt modelId="{9A01E3E6-ACCC-A44B-AB2A-6B72EA1AE3DC}" type="parTrans" cxnId="{7B52336D-DE07-FC49-A409-B461C7660CB9}">
      <dgm:prSet/>
      <dgm:spPr/>
      <dgm:t>
        <a:bodyPr/>
        <a:lstStyle/>
        <a:p>
          <a:endParaRPr lang="es-ES_tradnl" sz="3600" noProof="0" dirty="0">
            <a:solidFill>
              <a:schemeClr val="tx1"/>
            </a:solidFill>
          </a:endParaRPr>
        </a:p>
      </dgm:t>
    </dgm:pt>
    <dgm:pt modelId="{E711DE53-DEC7-004C-8154-D0F282D6B76D}" type="sibTrans" cxnId="{7B52336D-DE07-FC49-A409-B461C7660CB9}">
      <dgm:prSet/>
      <dgm:spPr/>
      <dgm:t>
        <a:bodyPr/>
        <a:lstStyle/>
        <a:p>
          <a:endParaRPr lang="es-ES_tradnl" sz="3600" noProof="0" dirty="0">
            <a:solidFill>
              <a:schemeClr val="tx1"/>
            </a:solidFill>
          </a:endParaRPr>
        </a:p>
      </dgm:t>
    </dgm:pt>
    <dgm:pt modelId="{9CF0DA9B-D2D5-664F-A15D-38B88630D383}">
      <dgm:prSet phldrT="[Text]" custT="1"/>
      <dgm:spPr/>
      <dgm:t>
        <a:bodyPr/>
        <a:lstStyle/>
        <a:p>
          <a:r>
            <a:rPr lang="es-ES_tradnl" sz="1100" noProof="0" dirty="0">
              <a:solidFill>
                <a:schemeClr val="tx1"/>
              </a:solidFill>
            </a:rPr>
            <a:t>institucionalidad local</a:t>
          </a:r>
        </a:p>
      </dgm:t>
    </dgm:pt>
    <dgm:pt modelId="{F10C23CA-04F8-7C4F-A8AC-4E43EF7DA2DB}" type="parTrans" cxnId="{7F2CA323-6EBF-234B-B919-832EB7B49C02}">
      <dgm:prSet/>
      <dgm:spPr/>
      <dgm:t>
        <a:bodyPr/>
        <a:lstStyle/>
        <a:p>
          <a:endParaRPr lang="es-ES_tradnl" sz="3600" noProof="0" dirty="0">
            <a:solidFill>
              <a:schemeClr val="tx1"/>
            </a:solidFill>
          </a:endParaRPr>
        </a:p>
      </dgm:t>
    </dgm:pt>
    <dgm:pt modelId="{11783B6B-9EEF-9B42-8C2E-9589D07AC5BC}" type="sibTrans" cxnId="{7F2CA323-6EBF-234B-B919-832EB7B49C02}">
      <dgm:prSet/>
      <dgm:spPr/>
      <dgm:t>
        <a:bodyPr/>
        <a:lstStyle/>
        <a:p>
          <a:endParaRPr lang="es-ES_tradnl" sz="3600" noProof="0" dirty="0">
            <a:solidFill>
              <a:schemeClr val="tx1"/>
            </a:solidFill>
          </a:endParaRPr>
        </a:p>
      </dgm:t>
    </dgm:pt>
    <dgm:pt modelId="{C250D1A2-7135-764F-8B43-8AEB139993F4}">
      <dgm:prSet phldrT="[Text]" custT="1"/>
      <dgm:spPr/>
      <dgm:t>
        <a:bodyPr/>
        <a:lstStyle/>
        <a:p>
          <a:r>
            <a:rPr lang="es-ES_tradnl" sz="1100" noProof="0" dirty="0">
              <a:solidFill>
                <a:schemeClr val="tx1"/>
              </a:solidFill>
            </a:rPr>
            <a:t>institucionalidad nacional </a:t>
          </a:r>
        </a:p>
      </dgm:t>
    </dgm:pt>
    <dgm:pt modelId="{1A2ACE2B-78B0-9042-AF9E-0296C2FA425A}" type="parTrans" cxnId="{F1B8118D-562B-FE41-A735-164BAF1D6DE3}">
      <dgm:prSet/>
      <dgm:spPr/>
      <dgm:t>
        <a:bodyPr/>
        <a:lstStyle/>
        <a:p>
          <a:endParaRPr lang="es-ES_tradnl" sz="3600" noProof="0" dirty="0">
            <a:solidFill>
              <a:schemeClr val="tx1"/>
            </a:solidFill>
          </a:endParaRPr>
        </a:p>
      </dgm:t>
    </dgm:pt>
    <dgm:pt modelId="{BC76B1AA-F593-BB48-AB01-86EA223FAB05}" type="sibTrans" cxnId="{F1B8118D-562B-FE41-A735-164BAF1D6DE3}">
      <dgm:prSet/>
      <dgm:spPr/>
      <dgm:t>
        <a:bodyPr/>
        <a:lstStyle/>
        <a:p>
          <a:endParaRPr lang="es-ES_tradnl" sz="3600" noProof="0" dirty="0">
            <a:solidFill>
              <a:schemeClr val="tx1"/>
            </a:solidFill>
          </a:endParaRPr>
        </a:p>
      </dgm:t>
    </dgm:pt>
    <dgm:pt modelId="{F7DF0436-897A-1C4E-9408-F24E765CCCD8}" type="pres">
      <dgm:prSet presAssocID="{A5D435FC-236C-774C-BA0B-8991A94585B2}" presName="composite" presStyleCnt="0">
        <dgm:presLayoutVars>
          <dgm:chMax val="5"/>
          <dgm:dir/>
          <dgm:resizeHandles val="exact"/>
        </dgm:presLayoutVars>
      </dgm:prSet>
      <dgm:spPr/>
    </dgm:pt>
    <dgm:pt modelId="{8F830504-FE8C-9943-A432-86ECF5745F36}" type="pres">
      <dgm:prSet presAssocID="{9ABCD0C4-F62F-184E-A49D-394AE3D0AA27}" presName="circle1" presStyleLbl="lnNode1" presStyleIdx="0" presStyleCnt="4"/>
      <dgm:spPr/>
    </dgm:pt>
    <dgm:pt modelId="{5FB8EAC6-95C7-C648-89C4-6505F7AC96AA}" type="pres">
      <dgm:prSet presAssocID="{9ABCD0C4-F62F-184E-A49D-394AE3D0AA27}" presName="text1" presStyleLbl="revTx" presStyleIdx="0" presStyleCnt="4" custScaleX="162712" custLinFactNeighborX="21152" custLinFactNeighborY="4088">
        <dgm:presLayoutVars>
          <dgm:bulletEnabled val="1"/>
        </dgm:presLayoutVars>
      </dgm:prSet>
      <dgm:spPr/>
    </dgm:pt>
    <dgm:pt modelId="{67101D72-407D-A24F-83C7-E35B0FA0836D}" type="pres">
      <dgm:prSet presAssocID="{9ABCD0C4-F62F-184E-A49D-394AE3D0AA27}" presName="line1" presStyleLbl="callout" presStyleIdx="0" presStyleCnt="8"/>
      <dgm:spPr/>
    </dgm:pt>
    <dgm:pt modelId="{53221C9B-BBC8-744D-9D03-89820CD5E737}" type="pres">
      <dgm:prSet presAssocID="{9ABCD0C4-F62F-184E-A49D-394AE3D0AA27}" presName="d1" presStyleLbl="callout" presStyleIdx="1" presStyleCnt="8"/>
      <dgm:spPr/>
    </dgm:pt>
    <dgm:pt modelId="{FC03E400-0728-C241-A86F-61B53769094B}" type="pres">
      <dgm:prSet presAssocID="{E19B6BC9-CE9E-B046-AFC6-887C567B5DD9}" presName="circle2" presStyleLbl="lnNode1" presStyleIdx="1" presStyleCnt="4"/>
      <dgm:spPr/>
    </dgm:pt>
    <dgm:pt modelId="{5FB5E6D4-ED6C-BF4A-9C50-58542843CD7F}" type="pres">
      <dgm:prSet presAssocID="{E19B6BC9-CE9E-B046-AFC6-887C567B5DD9}" presName="text2" presStyleLbl="revTx" presStyleIdx="1" presStyleCnt="4" custScaleX="147694">
        <dgm:presLayoutVars>
          <dgm:bulletEnabled val="1"/>
        </dgm:presLayoutVars>
      </dgm:prSet>
      <dgm:spPr/>
    </dgm:pt>
    <dgm:pt modelId="{30E2D819-E349-7F4C-9586-484FEFFA73D5}" type="pres">
      <dgm:prSet presAssocID="{E19B6BC9-CE9E-B046-AFC6-887C567B5DD9}" presName="line2" presStyleLbl="callout" presStyleIdx="2" presStyleCnt="8"/>
      <dgm:spPr/>
    </dgm:pt>
    <dgm:pt modelId="{16AA6F24-C1A8-9C44-9AA1-F8DBEADA6655}" type="pres">
      <dgm:prSet presAssocID="{E19B6BC9-CE9E-B046-AFC6-887C567B5DD9}" presName="d2" presStyleLbl="callout" presStyleIdx="3" presStyleCnt="8"/>
      <dgm:spPr/>
    </dgm:pt>
    <dgm:pt modelId="{9B4D63E9-6660-6D4E-B126-32D71F2FECFD}" type="pres">
      <dgm:prSet presAssocID="{9CF0DA9B-D2D5-664F-A15D-38B88630D383}" presName="circle3" presStyleLbl="lnNode1" presStyleIdx="2" presStyleCnt="4"/>
      <dgm:spPr/>
    </dgm:pt>
    <dgm:pt modelId="{1FB6597C-2CB5-A748-A466-941B66F650C5}" type="pres">
      <dgm:prSet presAssocID="{9CF0DA9B-D2D5-664F-A15D-38B88630D383}" presName="text3" presStyleLbl="revTx" presStyleIdx="2" presStyleCnt="4" custScaleX="147694">
        <dgm:presLayoutVars>
          <dgm:bulletEnabled val="1"/>
        </dgm:presLayoutVars>
      </dgm:prSet>
      <dgm:spPr/>
    </dgm:pt>
    <dgm:pt modelId="{928036F1-1CAB-074B-B5A1-E61F8B0ECB7F}" type="pres">
      <dgm:prSet presAssocID="{9CF0DA9B-D2D5-664F-A15D-38B88630D383}" presName="line3" presStyleLbl="callout" presStyleIdx="4" presStyleCnt="8"/>
      <dgm:spPr/>
    </dgm:pt>
    <dgm:pt modelId="{A208708D-AA90-2F48-A19D-FC32941F6FC6}" type="pres">
      <dgm:prSet presAssocID="{9CF0DA9B-D2D5-664F-A15D-38B88630D383}" presName="d3" presStyleLbl="callout" presStyleIdx="5" presStyleCnt="8"/>
      <dgm:spPr/>
    </dgm:pt>
    <dgm:pt modelId="{D972CBB0-AF35-D844-86B3-3D87907FD206}" type="pres">
      <dgm:prSet presAssocID="{C250D1A2-7135-764F-8B43-8AEB139993F4}" presName="circle4" presStyleLbl="lnNode1" presStyleIdx="3" presStyleCnt="4"/>
      <dgm:spPr/>
    </dgm:pt>
    <dgm:pt modelId="{A2EFB1EF-1FD7-F046-AF45-B06C72119B7A}" type="pres">
      <dgm:prSet presAssocID="{C250D1A2-7135-764F-8B43-8AEB139993F4}" presName="text4" presStyleLbl="revTx" presStyleIdx="3" presStyleCnt="4" custScaleX="159773">
        <dgm:presLayoutVars>
          <dgm:bulletEnabled val="1"/>
        </dgm:presLayoutVars>
      </dgm:prSet>
      <dgm:spPr/>
    </dgm:pt>
    <dgm:pt modelId="{0499089E-3B49-6644-9123-36CED46336A0}" type="pres">
      <dgm:prSet presAssocID="{C250D1A2-7135-764F-8B43-8AEB139993F4}" presName="line4" presStyleLbl="callout" presStyleIdx="6" presStyleCnt="8"/>
      <dgm:spPr/>
    </dgm:pt>
    <dgm:pt modelId="{0F09CDD1-6A78-C144-A500-C5329F7C25BC}" type="pres">
      <dgm:prSet presAssocID="{C250D1A2-7135-764F-8B43-8AEB139993F4}" presName="d4" presStyleLbl="callout" presStyleIdx="7" presStyleCnt="8"/>
      <dgm:spPr/>
    </dgm:pt>
  </dgm:ptLst>
  <dgm:cxnLst>
    <dgm:cxn modelId="{7F2CA323-6EBF-234B-B919-832EB7B49C02}" srcId="{A5D435FC-236C-774C-BA0B-8991A94585B2}" destId="{9CF0DA9B-D2D5-664F-A15D-38B88630D383}" srcOrd="2" destOrd="0" parTransId="{F10C23CA-04F8-7C4F-A8AC-4E43EF7DA2DB}" sibTransId="{11783B6B-9EEF-9B42-8C2E-9589D07AC5BC}"/>
    <dgm:cxn modelId="{8D9BD927-A12F-0643-9C86-3C1818AA7FE0}" type="presOf" srcId="{C250D1A2-7135-764F-8B43-8AEB139993F4}" destId="{A2EFB1EF-1FD7-F046-AF45-B06C72119B7A}" srcOrd="0" destOrd="0" presId="urn:microsoft.com/office/officeart/2005/8/layout/target1"/>
    <dgm:cxn modelId="{7FA07047-82EA-2944-ABEE-A25C2984B1D7}" srcId="{A5D435FC-236C-774C-BA0B-8991A94585B2}" destId="{9ABCD0C4-F62F-184E-A49D-394AE3D0AA27}" srcOrd="0" destOrd="0" parTransId="{F2E8988C-1781-F240-91EE-7CE022654135}" sibTransId="{D3E874C9-2E2F-3040-A453-5687411C826C}"/>
    <dgm:cxn modelId="{DBA06A68-F7C3-104C-B048-51B58A8A7D85}" type="presOf" srcId="{9ABCD0C4-F62F-184E-A49D-394AE3D0AA27}" destId="{5FB8EAC6-95C7-C648-89C4-6505F7AC96AA}" srcOrd="0" destOrd="0" presId="urn:microsoft.com/office/officeart/2005/8/layout/target1"/>
    <dgm:cxn modelId="{7B52336D-DE07-FC49-A409-B461C7660CB9}" srcId="{A5D435FC-236C-774C-BA0B-8991A94585B2}" destId="{E19B6BC9-CE9E-B046-AFC6-887C567B5DD9}" srcOrd="1" destOrd="0" parTransId="{9A01E3E6-ACCC-A44B-AB2A-6B72EA1AE3DC}" sibTransId="{E711DE53-DEC7-004C-8154-D0F282D6B76D}"/>
    <dgm:cxn modelId="{ECCB737E-1036-F944-87C5-D08173FE3B8B}" type="presOf" srcId="{E19B6BC9-CE9E-B046-AFC6-887C567B5DD9}" destId="{5FB5E6D4-ED6C-BF4A-9C50-58542843CD7F}" srcOrd="0" destOrd="0" presId="urn:microsoft.com/office/officeart/2005/8/layout/target1"/>
    <dgm:cxn modelId="{F1B8118D-562B-FE41-A735-164BAF1D6DE3}" srcId="{A5D435FC-236C-774C-BA0B-8991A94585B2}" destId="{C250D1A2-7135-764F-8B43-8AEB139993F4}" srcOrd="3" destOrd="0" parTransId="{1A2ACE2B-78B0-9042-AF9E-0296C2FA425A}" sibTransId="{BC76B1AA-F593-BB48-AB01-86EA223FAB05}"/>
    <dgm:cxn modelId="{5AEAC9D9-FDFA-4D41-B6A4-B8B41138365F}" type="presOf" srcId="{A5D435FC-236C-774C-BA0B-8991A94585B2}" destId="{F7DF0436-897A-1C4E-9408-F24E765CCCD8}" srcOrd="0" destOrd="0" presId="urn:microsoft.com/office/officeart/2005/8/layout/target1"/>
    <dgm:cxn modelId="{D9F6E4E4-B7FB-B34A-8D4C-4256FB943275}" type="presOf" srcId="{9CF0DA9B-D2D5-664F-A15D-38B88630D383}" destId="{1FB6597C-2CB5-A748-A466-941B66F650C5}" srcOrd="0" destOrd="0" presId="urn:microsoft.com/office/officeart/2005/8/layout/target1"/>
    <dgm:cxn modelId="{5C269B4D-6B68-B54A-9CA1-1B5BCA778466}" type="presParOf" srcId="{F7DF0436-897A-1C4E-9408-F24E765CCCD8}" destId="{8F830504-FE8C-9943-A432-86ECF5745F36}" srcOrd="0" destOrd="0" presId="urn:microsoft.com/office/officeart/2005/8/layout/target1"/>
    <dgm:cxn modelId="{36EA3151-C062-8645-BDA8-5969719F566F}" type="presParOf" srcId="{F7DF0436-897A-1C4E-9408-F24E765CCCD8}" destId="{5FB8EAC6-95C7-C648-89C4-6505F7AC96AA}" srcOrd="1" destOrd="0" presId="urn:microsoft.com/office/officeart/2005/8/layout/target1"/>
    <dgm:cxn modelId="{DCA4F551-9DE6-714C-BB2F-4B8AF0831159}" type="presParOf" srcId="{F7DF0436-897A-1C4E-9408-F24E765CCCD8}" destId="{67101D72-407D-A24F-83C7-E35B0FA0836D}" srcOrd="2" destOrd="0" presId="urn:microsoft.com/office/officeart/2005/8/layout/target1"/>
    <dgm:cxn modelId="{3E0C978F-C1E8-D543-B86E-3A000F5D1553}" type="presParOf" srcId="{F7DF0436-897A-1C4E-9408-F24E765CCCD8}" destId="{53221C9B-BBC8-744D-9D03-89820CD5E737}" srcOrd="3" destOrd="0" presId="urn:microsoft.com/office/officeart/2005/8/layout/target1"/>
    <dgm:cxn modelId="{2D46CCF8-3FAC-B340-81ED-D8182C69A64A}" type="presParOf" srcId="{F7DF0436-897A-1C4E-9408-F24E765CCCD8}" destId="{FC03E400-0728-C241-A86F-61B53769094B}" srcOrd="4" destOrd="0" presId="urn:microsoft.com/office/officeart/2005/8/layout/target1"/>
    <dgm:cxn modelId="{B97ADF24-21FD-6549-A510-895A184FEA9C}" type="presParOf" srcId="{F7DF0436-897A-1C4E-9408-F24E765CCCD8}" destId="{5FB5E6D4-ED6C-BF4A-9C50-58542843CD7F}" srcOrd="5" destOrd="0" presId="urn:microsoft.com/office/officeart/2005/8/layout/target1"/>
    <dgm:cxn modelId="{D5CDC9D2-2649-5742-8320-C96ECF3E9E96}" type="presParOf" srcId="{F7DF0436-897A-1C4E-9408-F24E765CCCD8}" destId="{30E2D819-E349-7F4C-9586-484FEFFA73D5}" srcOrd="6" destOrd="0" presId="urn:microsoft.com/office/officeart/2005/8/layout/target1"/>
    <dgm:cxn modelId="{E6D7E793-D076-084B-B25E-2224C087E215}" type="presParOf" srcId="{F7DF0436-897A-1C4E-9408-F24E765CCCD8}" destId="{16AA6F24-C1A8-9C44-9AA1-F8DBEADA6655}" srcOrd="7" destOrd="0" presId="urn:microsoft.com/office/officeart/2005/8/layout/target1"/>
    <dgm:cxn modelId="{2F4E6DBC-9CA6-B144-BD0B-0A2D338603F4}" type="presParOf" srcId="{F7DF0436-897A-1C4E-9408-F24E765CCCD8}" destId="{9B4D63E9-6660-6D4E-B126-32D71F2FECFD}" srcOrd="8" destOrd="0" presId="urn:microsoft.com/office/officeart/2005/8/layout/target1"/>
    <dgm:cxn modelId="{28E5AE5F-44F4-FB42-AF17-002F25F3F5E5}" type="presParOf" srcId="{F7DF0436-897A-1C4E-9408-F24E765CCCD8}" destId="{1FB6597C-2CB5-A748-A466-941B66F650C5}" srcOrd="9" destOrd="0" presId="urn:microsoft.com/office/officeart/2005/8/layout/target1"/>
    <dgm:cxn modelId="{BE99F5D0-0E62-9A41-A617-89F17D5E7D7E}" type="presParOf" srcId="{F7DF0436-897A-1C4E-9408-F24E765CCCD8}" destId="{928036F1-1CAB-074B-B5A1-E61F8B0ECB7F}" srcOrd="10" destOrd="0" presId="urn:microsoft.com/office/officeart/2005/8/layout/target1"/>
    <dgm:cxn modelId="{63E7DE55-992D-E44C-A7CB-592DD3B0AF14}" type="presParOf" srcId="{F7DF0436-897A-1C4E-9408-F24E765CCCD8}" destId="{A208708D-AA90-2F48-A19D-FC32941F6FC6}" srcOrd="11" destOrd="0" presId="urn:microsoft.com/office/officeart/2005/8/layout/target1"/>
    <dgm:cxn modelId="{EE05B0FE-D4DD-2846-9DC3-862B9990DDDE}" type="presParOf" srcId="{F7DF0436-897A-1C4E-9408-F24E765CCCD8}" destId="{D972CBB0-AF35-D844-86B3-3D87907FD206}" srcOrd="12" destOrd="0" presId="urn:microsoft.com/office/officeart/2005/8/layout/target1"/>
    <dgm:cxn modelId="{710CF2D5-FCC0-4443-8875-ACD07C15F395}" type="presParOf" srcId="{F7DF0436-897A-1C4E-9408-F24E765CCCD8}" destId="{A2EFB1EF-1FD7-F046-AF45-B06C72119B7A}" srcOrd="13" destOrd="0" presId="urn:microsoft.com/office/officeart/2005/8/layout/target1"/>
    <dgm:cxn modelId="{466DAC71-D8BF-B246-B5B7-8030D3F3BA55}" type="presParOf" srcId="{F7DF0436-897A-1C4E-9408-F24E765CCCD8}" destId="{0499089E-3B49-6644-9123-36CED46336A0}" srcOrd="14" destOrd="0" presId="urn:microsoft.com/office/officeart/2005/8/layout/target1"/>
    <dgm:cxn modelId="{92C529C2-F46E-BE4B-9218-41131E38FBEB}" type="presParOf" srcId="{F7DF0436-897A-1C4E-9408-F24E765CCCD8}" destId="{0F09CDD1-6A78-C144-A500-C5329F7C25BC}" srcOrd="15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067D6C-F04B-468B-9B3E-9E9E32EA1A1C}" type="doc">
      <dgm:prSet loTypeId="urn:microsoft.com/office/officeart/2005/8/layout/process1" loCatId="process" qsTypeId="urn:microsoft.com/office/officeart/2005/8/quickstyle/simple1" qsCatId="simple" csTypeId="urn:microsoft.com/office/officeart/2005/8/colors/colorful4" csCatId="colorful" phldr="1"/>
      <dgm:spPr/>
    </dgm:pt>
    <dgm:pt modelId="{DFDB704E-74E3-4412-B906-7FE299A85AD9}">
      <dgm:prSet phldrT="[Texto]"/>
      <dgm:spPr/>
      <dgm:t>
        <a:bodyPr/>
        <a:lstStyle/>
        <a:p>
          <a:r>
            <a:rPr lang="es-MX" b="1" dirty="0">
              <a:solidFill>
                <a:schemeClr val="tx1"/>
              </a:solidFill>
            </a:rPr>
            <a:t>Pedagogía</a:t>
          </a:r>
          <a:endParaRPr lang="es-CO" b="1" dirty="0">
            <a:solidFill>
              <a:schemeClr val="tx1"/>
            </a:solidFill>
          </a:endParaRPr>
        </a:p>
      </dgm:t>
    </dgm:pt>
    <dgm:pt modelId="{9CEC8A3C-3CA5-42F7-BFD8-E09A9D258292}" type="parTrans" cxnId="{D463FE1A-5BE1-4283-A9E7-42803EAEE4B5}">
      <dgm:prSet/>
      <dgm:spPr/>
      <dgm:t>
        <a:bodyPr/>
        <a:lstStyle/>
        <a:p>
          <a:endParaRPr lang="es-CO"/>
        </a:p>
      </dgm:t>
    </dgm:pt>
    <dgm:pt modelId="{C1899895-A6C7-4FC0-B265-FFDBC3118DF9}" type="sibTrans" cxnId="{D463FE1A-5BE1-4283-A9E7-42803EAEE4B5}">
      <dgm:prSet/>
      <dgm:spPr/>
      <dgm:t>
        <a:bodyPr/>
        <a:lstStyle/>
        <a:p>
          <a:endParaRPr lang="es-CO"/>
        </a:p>
      </dgm:t>
    </dgm:pt>
    <dgm:pt modelId="{CB4F16DD-BD2C-40B7-9F04-DE0A57929468}">
      <dgm:prSet phldrT="[Texto]"/>
      <dgm:spPr/>
      <dgm:t>
        <a:bodyPr/>
        <a:lstStyle/>
        <a:p>
          <a:r>
            <a:rPr lang="es-MX" b="1" dirty="0">
              <a:solidFill>
                <a:schemeClr val="tx1"/>
              </a:solidFill>
            </a:rPr>
            <a:t>Control</a:t>
          </a:r>
          <a:endParaRPr lang="es-CO" b="1" dirty="0">
            <a:solidFill>
              <a:schemeClr val="tx1"/>
            </a:solidFill>
          </a:endParaRPr>
        </a:p>
      </dgm:t>
    </dgm:pt>
    <dgm:pt modelId="{113530C4-6A76-4DEE-BACB-DE7B9BA77242}" type="parTrans" cxnId="{02455D3C-8534-4AA5-9734-529BD8FAD680}">
      <dgm:prSet/>
      <dgm:spPr/>
      <dgm:t>
        <a:bodyPr/>
        <a:lstStyle/>
        <a:p>
          <a:endParaRPr lang="es-CO"/>
        </a:p>
      </dgm:t>
    </dgm:pt>
    <dgm:pt modelId="{453E3D31-D297-475A-B910-784EDB86F7EC}" type="sibTrans" cxnId="{02455D3C-8534-4AA5-9734-529BD8FAD680}">
      <dgm:prSet/>
      <dgm:spPr/>
      <dgm:t>
        <a:bodyPr/>
        <a:lstStyle/>
        <a:p>
          <a:endParaRPr lang="es-CO"/>
        </a:p>
      </dgm:t>
    </dgm:pt>
    <dgm:pt modelId="{EE4E61CC-F444-496D-A358-FECDECADEB12}">
      <dgm:prSet phldrT="[Texto]"/>
      <dgm:spPr/>
      <dgm:t>
        <a:bodyPr/>
        <a:lstStyle/>
        <a:p>
          <a:r>
            <a:rPr lang="es-MX" dirty="0">
              <a:solidFill>
                <a:schemeClr val="tx1"/>
              </a:solidFill>
            </a:rPr>
            <a:t>No solo serán las actividades que la ANSV implemente. Se instará a que, desde la avanzada, con mayor intensidad en la semana de intervención, los municipios realicen actividades pedagógicas en los puntos críticos identificados</a:t>
          </a:r>
          <a:endParaRPr lang="es-CO" dirty="0">
            <a:solidFill>
              <a:schemeClr val="tx1"/>
            </a:solidFill>
          </a:endParaRPr>
        </a:p>
      </dgm:t>
    </dgm:pt>
    <dgm:pt modelId="{272A7FE4-CE80-42C7-BFA6-880E3EEB008F}" type="parTrans" cxnId="{8087948C-BB44-427A-9E86-C49670E5935D}">
      <dgm:prSet/>
      <dgm:spPr/>
      <dgm:t>
        <a:bodyPr/>
        <a:lstStyle/>
        <a:p>
          <a:endParaRPr lang="es-CO"/>
        </a:p>
      </dgm:t>
    </dgm:pt>
    <dgm:pt modelId="{E90FF4F4-CA3C-4AFC-BC60-7C5D76BBC155}" type="sibTrans" cxnId="{8087948C-BB44-427A-9E86-C49670E5935D}">
      <dgm:prSet/>
      <dgm:spPr/>
      <dgm:t>
        <a:bodyPr/>
        <a:lstStyle/>
        <a:p>
          <a:endParaRPr lang="es-CO"/>
        </a:p>
      </dgm:t>
    </dgm:pt>
    <dgm:pt modelId="{C4407241-97BA-4811-9DDB-6E484E78AE44}">
      <dgm:prSet phldrT="[Texto]"/>
      <dgm:spPr/>
      <dgm:t>
        <a:bodyPr/>
        <a:lstStyle/>
        <a:p>
          <a:r>
            <a:rPr lang="es-MX" dirty="0">
              <a:solidFill>
                <a:schemeClr val="tx1"/>
              </a:solidFill>
            </a:rPr>
            <a:t>La pedagogía será implementada por las autoridades de tránsito, pero también por universidades o entidades privadas. Todo se consolidará y se visibilizará</a:t>
          </a:r>
          <a:endParaRPr lang="es-CO" dirty="0">
            <a:solidFill>
              <a:schemeClr val="tx1"/>
            </a:solidFill>
          </a:endParaRPr>
        </a:p>
      </dgm:t>
    </dgm:pt>
    <dgm:pt modelId="{E32490EE-0FBA-4F50-AB33-9D638D67E9F4}" type="parTrans" cxnId="{EA8C60BC-5128-4F43-BD38-86C3003588A3}">
      <dgm:prSet/>
      <dgm:spPr/>
      <dgm:t>
        <a:bodyPr/>
        <a:lstStyle/>
        <a:p>
          <a:endParaRPr lang="es-CO"/>
        </a:p>
      </dgm:t>
    </dgm:pt>
    <dgm:pt modelId="{53B25B09-DBAB-49B4-9F48-AB1A2AABB579}" type="sibTrans" cxnId="{EA8C60BC-5128-4F43-BD38-86C3003588A3}">
      <dgm:prSet/>
      <dgm:spPr/>
      <dgm:t>
        <a:bodyPr/>
        <a:lstStyle/>
        <a:p>
          <a:endParaRPr lang="es-CO"/>
        </a:p>
      </dgm:t>
    </dgm:pt>
    <dgm:pt modelId="{4C0454FB-D704-420C-AECA-BB7425473378}">
      <dgm:prSet phldrT="[Texto]"/>
      <dgm:spPr/>
      <dgm:t>
        <a:bodyPr/>
        <a:lstStyle/>
        <a:p>
          <a:r>
            <a:rPr lang="es-MX" dirty="0">
              <a:solidFill>
                <a:schemeClr val="tx1"/>
              </a:solidFill>
            </a:rPr>
            <a:t>Pasar de la ANSV como ejecutora de estas actividades, al enfoque de asistencia técnica para que posteriormente ellos lo sigan implementando.</a:t>
          </a:r>
          <a:endParaRPr lang="es-CO" dirty="0">
            <a:solidFill>
              <a:schemeClr val="tx1"/>
            </a:solidFill>
          </a:endParaRPr>
        </a:p>
      </dgm:t>
    </dgm:pt>
    <dgm:pt modelId="{E79C6448-DC4E-43AE-A7F0-2EB8E30DF001}" type="parTrans" cxnId="{2596FE59-FF56-4F85-8453-CF64BC0FD595}">
      <dgm:prSet/>
      <dgm:spPr/>
      <dgm:t>
        <a:bodyPr/>
        <a:lstStyle/>
        <a:p>
          <a:endParaRPr lang="es-CO"/>
        </a:p>
      </dgm:t>
    </dgm:pt>
    <dgm:pt modelId="{CA5E1A33-0806-4225-A10F-E88CF4571859}" type="sibTrans" cxnId="{2596FE59-FF56-4F85-8453-CF64BC0FD595}">
      <dgm:prSet/>
      <dgm:spPr/>
      <dgm:t>
        <a:bodyPr/>
        <a:lstStyle/>
        <a:p>
          <a:endParaRPr lang="es-CO"/>
        </a:p>
      </dgm:t>
    </dgm:pt>
    <dgm:pt modelId="{D12C6298-4487-4410-B026-99ABBA12A3C4}">
      <dgm:prSet phldrT="[Texto]"/>
      <dgm:spPr/>
      <dgm:t>
        <a:bodyPr/>
        <a:lstStyle/>
        <a:p>
          <a:r>
            <a:rPr lang="es-MX" dirty="0">
              <a:solidFill>
                <a:schemeClr val="tx1"/>
              </a:solidFill>
            </a:rPr>
            <a:t>Implementación de controles de manera permanente desde la avanzada</a:t>
          </a:r>
          <a:endParaRPr lang="es-CO" dirty="0">
            <a:solidFill>
              <a:schemeClr val="tx1"/>
            </a:solidFill>
          </a:endParaRPr>
        </a:p>
      </dgm:t>
    </dgm:pt>
    <dgm:pt modelId="{BE69AB1C-55D7-4F44-BB05-89239587452D}" type="parTrans" cxnId="{30775735-2675-4595-80BE-CEA9B5CCD24A}">
      <dgm:prSet/>
      <dgm:spPr/>
      <dgm:t>
        <a:bodyPr/>
        <a:lstStyle/>
        <a:p>
          <a:endParaRPr lang="es-CO"/>
        </a:p>
      </dgm:t>
    </dgm:pt>
    <dgm:pt modelId="{7EB7B7FE-59B7-46F1-9452-A0AC958F54CE}" type="sibTrans" cxnId="{30775735-2675-4595-80BE-CEA9B5CCD24A}">
      <dgm:prSet/>
      <dgm:spPr/>
      <dgm:t>
        <a:bodyPr/>
        <a:lstStyle/>
        <a:p>
          <a:endParaRPr lang="es-CO"/>
        </a:p>
      </dgm:t>
    </dgm:pt>
    <dgm:pt modelId="{19F2C78D-535C-4906-A6E3-560855EFC878}">
      <dgm:prSet phldrT="[Texto]"/>
      <dgm:spPr/>
      <dgm:t>
        <a:bodyPr/>
        <a:lstStyle/>
        <a:p>
          <a:r>
            <a:rPr lang="es-MX" dirty="0">
              <a:solidFill>
                <a:schemeClr val="tx1"/>
              </a:solidFill>
            </a:rPr>
            <a:t>Los controles serán reportados</a:t>
          </a:r>
          <a:endParaRPr lang="es-CO" dirty="0">
            <a:solidFill>
              <a:schemeClr val="tx1"/>
            </a:solidFill>
          </a:endParaRPr>
        </a:p>
      </dgm:t>
    </dgm:pt>
    <dgm:pt modelId="{044D568B-4AA6-4F1A-B061-CAFF3E50E864}" type="parTrans" cxnId="{5ACF4753-3D6C-4A40-AD4D-97565A03DFBC}">
      <dgm:prSet/>
      <dgm:spPr/>
      <dgm:t>
        <a:bodyPr/>
        <a:lstStyle/>
        <a:p>
          <a:endParaRPr lang="es-CO"/>
        </a:p>
      </dgm:t>
    </dgm:pt>
    <dgm:pt modelId="{C83C045C-D0CA-43A7-9FAF-35E4DF041569}" type="sibTrans" cxnId="{5ACF4753-3D6C-4A40-AD4D-97565A03DFBC}">
      <dgm:prSet/>
      <dgm:spPr/>
      <dgm:t>
        <a:bodyPr/>
        <a:lstStyle/>
        <a:p>
          <a:endParaRPr lang="es-CO"/>
        </a:p>
      </dgm:t>
    </dgm:pt>
    <dgm:pt modelId="{C0B42515-8A9A-4DA6-BF7F-9B6AC14A0213}">
      <dgm:prSet phldrT="[Texto]"/>
      <dgm:spPr/>
      <dgm:t>
        <a:bodyPr/>
        <a:lstStyle/>
        <a:p>
          <a:r>
            <a:rPr lang="es-MX" b="1" dirty="0">
              <a:solidFill>
                <a:schemeClr val="tx1"/>
              </a:solidFill>
            </a:rPr>
            <a:t>Gestión institucional</a:t>
          </a:r>
          <a:endParaRPr lang="es-CO" b="1" dirty="0">
            <a:solidFill>
              <a:schemeClr val="tx1"/>
            </a:solidFill>
          </a:endParaRPr>
        </a:p>
      </dgm:t>
    </dgm:pt>
    <dgm:pt modelId="{FFF9B4DA-05A4-44BF-BE7F-A9BEF594F974}" type="parTrans" cxnId="{9C57E24B-B6ED-4FB6-B028-C0B0498552E5}">
      <dgm:prSet/>
      <dgm:spPr/>
      <dgm:t>
        <a:bodyPr/>
        <a:lstStyle/>
        <a:p>
          <a:endParaRPr lang="es-CO"/>
        </a:p>
      </dgm:t>
    </dgm:pt>
    <dgm:pt modelId="{89532CE5-9166-4704-85E5-6DB3A552F879}" type="sibTrans" cxnId="{9C57E24B-B6ED-4FB6-B028-C0B0498552E5}">
      <dgm:prSet/>
      <dgm:spPr/>
      <dgm:t>
        <a:bodyPr/>
        <a:lstStyle/>
        <a:p>
          <a:endParaRPr lang="es-CO"/>
        </a:p>
      </dgm:t>
    </dgm:pt>
    <dgm:pt modelId="{DFB4B233-C0EF-43B4-9A78-B443399EF95F}">
      <dgm:prSet phldrT="[Texto]"/>
      <dgm:spPr/>
      <dgm:t>
        <a:bodyPr/>
        <a:lstStyle/>
        <a:p>
          <a:r>
            <a:rPr lang="es-MX" dirty="0">
              <a:solidFill>
                <a:schemeClr val="tx1"/>
              </a:solidFill>
            </a:rPr>
            <a:t>Invitación a generar todo un ecosistema alrededor de la seguridad vial. La ANSV ofrecerá en retribución visibilización.</a:t>
          </a:r>
          <a:endParaRPr lang="es-CO" dirty="0">
            <a:solidFill>
              <a:schemeClr val="tx1"/>
            </a:solidFill>
          </a:endParaRPr>
        </a:p>
      </dgm:t>
    </dgm:pt>
    <dgm:pt modelId="{41AB4070-DA68-4437-BE61-9397617037E3}" type="parTrans" cxnId="{E865612E-EAF5-421F-803B-8F4C5A40D720}">
      <dgm:prSet/>
      <dgm:spPr/>
      <dgm:t>
        <a:bodyPr/>
        <a:lstStyle/>
        <a:p>
          <a:endParaRPr lang="es-CO"/>
        </a:p>
      </dgm:t>
    </dgm:pt>
    <dgm:pt modelId="{0A3CA066-E7A5-4182-8B5B-0B41330BD342}" type="sibTrans" cxnId="{E865612E-EAF5-421F-803B-8F4C5A40D720}">
      <dgm:prSet/>
      <dgm:spPr/>
      <dgm:t>
        <a:bodyPr/>
        <a:lstStyle/>
        <a:p>
          <a:endParaRPr lang="es-CO"/>
        </a:p>
      </dgm:t>
    </dgm:pt>
    <dgm:pt modelId="{27DF8780-E661-4156-859E-058A048F20B4}" type="pres">
      <dgm:prSet presAssocID="{19067D6C-F04B-468B-9B3E-9E9E32EA1A1C}" presName="Name0" presStyleCnt="0">
        <dgm:presLayoutVars>
          <dgm:dir/>
          <dgm:resizeHandles val="exact"/>
        </dgm:presLayoutVars>
      </dgm:prSet>
      <dgm:spPr/>
    </dgm:pt>
    <dgm:pt modelId="{CE8C3C3B-CE95-453F-9FFF-5AFBEF537BA2}" type="pres">
      <dgm:prSet presAssocID="{DFDB704E-74E3-4412-B906-7FE299A85AD9}" presName="node" presStyleLbl="node1" presStyleIdx="0" presStyleCnt="3">
        <dgm:presLayoutVars>
          <dgm:bulletEnabled val="1"/>
        </dgm:presLayoutVars>
      </dgm:prSet>
      <dgm:spPr/>
    </dgm:pt>
    <dgm:pt modelId="{32B7EB23-34AB-4FB6-8597-A5C35B32A45F}" type="pres">
      <dgm:prSet presAssocID="{C1899895-A6C7-4FC0-B265-FFDBC3118DF9}" presName="sibTrans" presStyleLbl="sibTrans2D1" presStyleIdx="0" presStyleCnt="2"/>
      <dgm:spPr/>
    </dgm:pt>
    <dgm:pt modelId="{AA442E00-2524-4ED1-B015-5553B1D1D945}" type="pres">
      <dgm:prSet presAssocID="{C1899895-A6C7-4FC0-B265-FFDBC3118DF9}" presName="connectorText" presStyleLbl="sibTrans2D1" presStyleIdx="0" presStyleCnt="2"/>
      <dgm:spPr/>
    </dgm:pt>
    <dgm:pt modelId="{84B831AE-C61A-46BC-9A27-2C7367614804}" type="pres">
      <dgm:prSet presAssocID="{CB4F16DD-BD2C-40B7-9F04-DE0A57929468}" presName="node" presStyleLbl="node1" presStyleIdx="1" presStyleCnt="3" custScaleY="44529">
        <dgm:presLayoutVars>
          <dgm:bulletEnabled val="1"/>
        </dgm:presLayoutVars>
      </dgm:prSet>
      <dgm:spPr/>
    </dgm:pt>
    <dgm:pt modelId="{F8ABEA4C-4088-420F-9AC5-D26F464131F1}" type="pres">
      <dgm:prSet presAssocID="{453E3D31-D297-475A-B910-784EDB86F7EC}" presName="sibTrans" presStyleLbl="sibTrans2D1" presStyleIdx="1" presStyleCnt="2"/>
      <dgm:spPr/>
    </dgm:pt>
    <dgm:pt modelId="{3D8F846B-C7C1-4CC1-9FFD-8190F0002EAF}" type="pres">
      <dgm:prSet presAssocID="{453E3D31-D297-475A-B910-784EDB86F7EC}" presName="connectorText" presStyleLbl="sibTrans2D1" presStyleIdx="1" presStyleCnt="2"/>
      <dgm:spPr/>
    </dgm:pt>
    <dgm:pt modelId="{409E06AD-6AE9-4471-A598-9C1E341372AE}" type="pres">
      <dgm:prSet presAssocID="{C0B42515-8A9A-4DA6-BF7F-9B6AC14A0213}" presName="node" presStyleLbl="node1" presStyleIdx="2" presStyleCnt="3" custScaleY="45202">
        <dgm:presLayoutVars>
          <dgm:bulletEnabled val="1"/>
        </dgm:presLayoutVars>
      </dgm:prSet>
      <dgm:spPr/>
    </dgm:pt>
  </dgm:ptLst>
  <dgm:cxnLst>
    <dgm:cxn modelId="{D463FE1A-5BE1-4283-A9E7-42803EAEE4B5}" srcId="{19067D6C-F04B-468B-9B3E-9E9E32EA1A1C}" destId="{DFDB704E-74E3-4412-B906-7FE299A85AD9}" srcOrd="0" destOrd="0" parTransId="{9CEC8A3C-3CA5-42F7-BFD8-E09A9D258292}" sibTransId="{C1899895-A6C7-4FC0-B265-FFDBC3118DF9}"/>
    <dgm:cxn modelId="{1C38BA23-01D6-42E6-A657-2D24C61350E4}" type="presOf" srcId="{D12C6298-4487-4410-B026-99ABBA12A3C4}" destId="{84B831AE-C61A-46BC-9A27-2C7367614804}" srcOrd="0" destOrd="1" presId="urn:microsoft.com/office/officeart/2005/8/layout/process1"/>
    <dgm:cxn modelId="{EF53082D-05AA-4FD7-889E-C183C2BB01CF}" type="presOf" srcId="{C0B42515-8A9A-4DA6-BF7F-9B6AC14A0213}" destId="{409E06AD-6AE9-4471-A598-9C1E341372AE}" srcOrd="0" destOrd="0" presId="urn:microsoft.com/office/officeart/2005/8/layout/process1"/>
    <dgm:cxn modelId="{E865612E-EAF5-421F-803B-8F4C5A40D720}" srcId="{C0B42515-8A9A-4DA6-BF7F-9B6AC14A0213}" destId="{DFB4B233-C0EF-43B4-9A78-B443399EF95F}" srcOrd="0" destOrd="0" parTransId="{41AB4070-DA68-4437-BE61-9397617037E3}" sibTransId="{0A3CA066-E7A5-4182-8B5B-0B41330BD342}"/>
    <dgm:cxn modelId="{41C38B33-4194-4207-9178-61A6C2AF0563}" type="presOf" srcId="{453E3D31-D297-475A-B910-784EDB86F7EC}" destId="{F8ABEA4C-4088-420F-9AC5-D26F464131F1}" srcOrd="0" destOrd="0" presId="urn:microsoft.com/office/officeart/2005/8/layout/process1"/>
    <dgm:cxn modelId="{1655E333-4105-4885-BE80-C65C8B1F5E2C}" type="presOf" srcId="{C1899895-A6C7-4FC0-B265-FFDBC3118DF9}" destId="{32B7EB23-34AB-4FB6-8597-A5C35B32A45F}" srcOrd="0" destOrd="0" presId="urn:microsoft.com/office/officeart/2005/8/layout/process1"/>
    <dgm:cxn modelId="{30775735-2675-4595-80BE-CEA9B5CCD24A}" srcId="{CB4F16DD-BD2C-40B7-9F04-DE0A57929468}" destId="{D12C6298-4487-4410-B026-99ABBA12A3C4}" srcOrd="0" destOrd="0" parTransId="{BE69AB1C-55D7-4F44-BB05-89239587452D}" sibTransId="{7EB7B7FE-59B7-46F1-9452-A0AC958F54CE}"/>
    <dgm:cxn modelId="{73B2FA36-198A-4C6D-900E-DB923817E781}" type="presOf" srcId="{C1899895-A6C7-4FC0-B265-FFDBC3118DF9}" destId="{AA442E00-2524-4ED1-B015-5553B1D1D945}" srcOrd="1" destOrd="0" presId="urn:microsoft.com/office/officeart/2005/8/layout/process1"/>
    <dgm:cxn modelId="{F1864738-220F-4BCB-A85E-81C1EC9A1752}" type="presOf" srcId="{4C0454FB-D704-420C-AECA-BB7425473378}" destId="{CE8C3C3B-CE95-453F-9FFF-5AFBEF537BA2}" srcOrd="0" destOrd="3" presId="urn:microsoft.com/office/officeart/2005/8/layout/process1"/>
    <dgm:cxn modelId="{02455D3C-8534-4AA5-9734-529BD8FAD680}" srcId="{19067D6C-F04B-468B-9B3E-9E9E32EA1A1C}" destId="{CB4F16DD-BD2C-40B7-9F04-DE0A57929468}" srcOrd="1" destOrd="0" parTransId="{113530C4-6A76-4DEE-BACB-DE7B9BA77242}" sibTransId="{453E3D31-D297-475A-B910-784EDB86F7EC}"/>
    <dgm:cxn modelId="{9C57E24B-B6ED-4FB6-B028-C0B0498552E5}" srcId="{19067D6C-F04B-468B-9B3E-9E9E32EA1A1C}" destId="{C0B42515-8A9A-4DA6-BF7F-9B6AC14A0213}" srcOrd="2" destOrd="0" parTransId="{FFF9B4DA-05A4-44BF-BE7F-A9BEF594F974}" sibTransId="{89532CE5-9166-4704-85E5-6DB3A552F879}"/>
    <dgm:cxn modelId="{FBC68B50-61B9-4BBA-BE09-E01CDF9E45A1}" type="presOf" srcId="{CB4F16DD-BD2C-40B7-9F04-DE0A57929468}" destId="{84B831AE-C61A-46BC-9A27-2C7367614804}" srcOrd="0" destOrd="0" presId="urn:microsoft.com/office/officeart/2005/8/layout/process1"/>
    <dgm:cxn modelId="{5ACF4753-3D6C-4A40-AD4D-97565A03DFBC}" srcId="{CB4F16DD-BD2C-40B7-9F04-DE0A57929468}" destId="{19F2C78D-535C-4906-A6E3-560855EFC878}" srcOrd="1" destOrd="0" parTransId="{044D568B-4AA6-4F1A-B061-CAFF3E50E864}" sibTransId="{C83C045C-D0CA-43A7-9FAF-35E4DF041569}"/>
    <dgm:cxn modelId="{2596FE59-FF56-4F85-8453-CF64BC0FD595}" srcId="{DFDB704E-74E3-4412-B906-7FE299A85AD9}" destId="{4C0454FB-D704-420C-AECA-BB7425473378}" srcOrd="2" destOrd="0" parTransId="{E79C6448-DC4E-43AE-A7F0-2EB8E30DF001}" sibTransId="{CA5E1A33-0806-4225-A10F-E88CF4571859}"/>
    <dgm:cxn modelId="{FDF42264-2805-4D88-B762-663CB6EF705B}" type="presOf" srcId="{19F2C78D-535C-4906-A6E3-560855EFC878}" destId="{84B831AE-C61A-46BC-9A27-2C7367614804}" srcOrd="0" destOrd="2" presId="urn:microsoft.com/office/officeart/2005/8/layout/process1"/>
    <dgm:cxn modelId="{8087948C-BB44-427A-9E86-C49670E5935D}" srcId="{DFDB704E-74E3-4412-B906-7FE299A85AD9}" destId="{EE4E61CC-F444-496D-A358-FECDECADEB12}" srcOrd="0" destOrd="0" parTransId="{272A7FE4-CE80-42C7-BFA6-880E3EEB008F}" sibTransId="{E90FF4F4-CA3C-4AFC-BC60-7C5D76BBC155}"/>
    <dgm:cxn modelId="{F62C0C9F-B1A7-42B8-80D6-92523150FCC6}" type="presOf" srcId="{19067D6C-F04B-468B-9B3E-9E9E32EA1A1C}" destId="{27DF8780-E661-4156-859E-058A048F20B4}" srcOrd="0" destOrd="0" presId="urn:microsoft.com/office/officeart/2005/8/layout/process1"/>
    <dgm:cxn modelId="{E1EC74B8-69E8-47D9-A4BE-F9018F845C90}" type="presOf" srcId="{EE4E61CC-F444-496D-A358-FECDECADEB12}" destId="{CE8C3C3B-CE95-453F-9FFF-5AFBEF537BA2}" srcOrd="0" destOrd="1" presId="urn:microsoft.com/office/officeart/2005/8/layout/process1"/>
    <dgm:cxn modelId="{EA8C60BC-5128-4F43-BD38-86C3003588A3}" srcId="{DFDB704E-74E3-4412-B906-7FE299A85AD9}" destId="{C4407241-97BA-4811-9DDB-6E484E78AE44}" srcOrd="1" destOrd="0" parTransId="{E32490EE-0FBA-4F50-AB33-9D638D67E9F4}" sibTransId="{53B25B09-DBAB-49B4-9F48-AB1A2AABB579}"/>
    <dgm:cxn modelId="{1F07AAC6-EEAE-4484-8373-C45997A43D60}" type="presOf" srcId="{DFB4B233-C0EF-43B4-9A78-B443399EF95F}" destId="{409E06AD-6AE9-4471-A598-9C1E341372AE}" srcOrd="0" destOrd="1" presId="urn:microsoft.com/office/officeart/2005/8/layout/process1"/>
    <dgm:cxn modelId="{986A2FCF-CD76-4113-BAA1-711404A3D7CB}" type="presOf" srcId="{C4407241-97BA-4811-9DDB-6E484E78AE44}" destId="{CE8C3C3B-CE95-453F-9FFF-5AFBEF537BA2}" srcOrd="0" destOrd="2" presId="urn:microsoft.com/office/officeart/2005/8/layout/process1"/>
    <dgm:cxn modelId="{37DAADDF-9BB3-4EEC-B461-07E542071DAE}" type="presOf" srcId="{453E3D31-D297-475A-B910-784EDB86F7EC}" destId="{3D8F846B-C7C1-4CC1-9FFD-8190F0002EAF}" srcOrd="1" destOrd="0" presId="urn:microsoft.com/office/officeart/2005/8/layout/process1"/>
    <dgm:cxn modelId="{0EBB7CF9-3609-448F-B6F1-CDEFE5BB7150}" type="presOf" srcId="{DFDB704E-74E3-4412-B906-7FE299A85AD9}" destId="{CE8C3C3B-CE95-453F-9FFF-5AFBEF537BA2}" srcOrd="0" destOrd="0" presId="urn:microsoft.com/office/officeart/2005/8/layout/process1"/>
    <dgm:cxn modelId="{E3D86123-3ED9-4CE2-A00B-04543250337F}" type="presParOf" srcId="{27DF8780-E661-4156-859E-058A048F20B4}" destId="{CE8C3C3B-CE95-453F-9FFF-5AFBEF537BA2}" srcOrd="0" destOrd="0" presId="urn:microsoft.com/office/officeart/2005/8/layout/process1"/>
    <dgm:cxn modelId="{61E62446-9461-4A74-BA3E-7759F7B75E9A}" type="presParOf" srcId="{27DF8780-E661-4156-859E-058A048F20B4}" destId="{32B7EB23-34AB-4FB6-8597-A5C35B32A45F}" srcOrd="1" destOrd="0" presId="urn:microsoft.com/office/officeart/2005/8/layout/process1"/>
    <dgm:cxn modelId="{5FCD11E3-FDB9-4068-BDA4-38F535DE12D8}" type="presParOf" srcId="{32B7EB23-34AB-4FB6-8597-A5C35B32A45F}" destId="{AA442E00-2524-4ED1-B015-5553B1D1D945}" srcOrd="0" destOrd="0" presId="urn:microsoft.com/office/officeart/2005/8/layout/process1"/>
    <dgm:cxn modelId="{818E0BF7-709B-4D0E-B59C-285EE7593BC8}" type="presParOf" srcId="{27DF8780-E661-4156-859E-058A048F20B4}" destId="{84B831AE-C61A-46BC-9A27-2C7367614804}" srcOrd="2" destOrd="0" presId="urn:microsoft.com/office/officeart/2005/8/layout/process1"/>
    <dgm:cxn modelId="{58A6B0D8-6866-4062-92BA-6419F2FBEB09}" type="presParOf" srcId="{27DF8780-E661-4156-859E-058A048F20B4}" destId="{F8ABEA4C-4088-420F-9AC5-D26F464131F1}" srcOrd="3" destOrd="0" presId="urn:microsoft.com/office/officeart/2005/8/layout/process1"/>
    <dgm:cxn modelId="{8CB2CB1C-A08E-4D0F-879A-966E202490EE}" type="presParOf" srcId="{F8ABEA4C-4088-420F-9AC5-D26F464131F1}" destId="{3D8F846B-C7C1-4CC1-9FFD-8190F0002EAF}" srcOrd="0" destOrd="0" presId="urn:microsoft.com/office/officeart/2005/8/layout/process1"/>
    <dgm:cxn modelId="{4CEA18F0-6A65-48C0-8EDE-C1866A9A0349}" type="presParOf" srcId="{27DF8780-E661-4156-859E-058A048F20B4}" destId="{409E06AD-6AE9-4471-A598-9C1E341372A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2CBB0-AF35-D844-86B3-3D87907FD206}">
      <dsp:nvSpPr>
        <dsp:cNvPr id="0" name=""/>
        <dsp:cNvSpPr/>
      </dsp:nvSpPr>
      <dsp:spPr>
        <a:xfrm>
          <a:off x="1168697" y="650313"/>
          <a:ext cx="1950939" cy="195093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4D63E9-6660-6D4E-B126-32D71F2FECFD}">
      <dsp:nvSpPr>
        <dsp:cNvPr id="0" name=""/>
        <dsp:cNvSpPr/>
      </dsp:nvSpPr>
      <dsp:spPr>
        <a:xfrm>
          <a:off x="1447519" y="929135"/>
          <a:ext cx="1393296" cy="139329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03E400-0728-C241-A86F-61B53769094B}">
      <dsp:nvSpPr>
        <dsp:cNvPr id="0" name=""/>
        <dsp:cNvSpPr/>
      </dsp:nvSpPr>
      <dsp:spPr>
        <a:xfrm>
          <a:off x="1726178" y="1207794"/>
          <a:ext cx="835977" cy="83597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830504-FE8C-9943-A432-86ECF5745F36}">
      <dsp:nvSpPr>
        <dsp:cNvPr id="0" name=""/>
        <dsp:cNvSpPr/>
      </dsp:nvSpPr>
      <dsp:spPr>
        <a:xfrm>
          <a:off x="2004837" y="1486453"/>
          <a:ext cx="278659" cy="27865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B8EAC6-95C7-C648-89C4-6505F7AC96AA}">
      <dsp:nvSpPr>
        <dsp:cNvPr id="0" name=""/>
        <dsp:cNvSpPr/>
      </dsp:nvSpPr>
      <dsp:spPr>
        <a:xfrm>
          <a:off x="3345256" y="19074"/>
          <a:ext cx="1587206" cy="466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kern="1200" noProof="0" dirty="0">
              <a:solidFill>
                <a:schemeClr val="tx1"/>
              </a:solidFill>
            </a:rPr>
            <a:t>Comunidad</a:t>
          </a:r>
        </a:p>
      </dsp:txBody>
      <dsp:txXfrm>
        <a:off x="3345256" y="19074"/>
        <a:ext cx="1587206" cy="466599"/>
      </dsp:txXfrm>
    </dsp:sp>
    <dsp:sp modelId="{67101D72-407D-A24F-83C7-E35B0FA0836D}">
      <dsp:nvSpPr>
        <dsp:cNvPr id="0" name=""/>
        <dsp:cNvSpPr/>
      </dsp:nvSpPr>
      <dsp:spPr>
        <a:xfrm>
          <a:off x="3200926" y="233299"/>
          <a:ext cx="2438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221C9B-BBC8-744D-9D03-89820CD5E737}">
      <dsp:nvSpPr>
        <dsp:cNvPr id="0" name=""/>
        <dsp:cNvSpPr/>
      </dsp:nvSpPr>
      <dsp:spPr>
        <a:xfrm rot="5400000">
          <a:off x="1975085" y="386936"/>
          <a:ext cx="1378664" cy="1073016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B5E6D4-ED6C-BF4A-9C50-58542843CD7F}">
      <dsp:nvSpPr>
        <dsp:cNvPr id="0" name=""/>
        <dsp:cNvSpPr/>
      </dsp:nvSpPr>
      <dsp:spPr>
        <a:xfrm>
          <a:off x="3212173" y="466599"/>
          <a:ext cx="1440710" cy="466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kern="1200" noProof="0" dirty="0">
              <a:solidFill>
                <a:schemeClr val="tx1"/>
              </a:solidFill>
            </a:rPr>
            <a:t>Entorno escolar</a:t>
          </a:r>
        </a:p>
      </dsp:txBody>
      <dsp:txXfrm>
        <a:off x="3212173" y="466599"/>
        <a:ext cx="1440710" cy="466599"/>
      </dsp:txXfrm>
    </dsp:sp>
    <dsp:sp modelId="{30E2D819-E349-7F4C-9586-484FEFFA73D5}">
      <dsp:nvSpPr>
        <dsp:cNvPr id="0" name=""/>
        <dsp:cNvSpPr/>
      </dsp:nvSpPr>
      <dsp:spPr>
        <a:xfrm>
          <a:off x="3200926" y="699899"/>
          <a:ext cx="2438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AA6F24-C1A8-9C44-9AA1-F8DBEADA6655}">
      <dsp:nvSpPr>
        <dsp:cNvPr id="0" name=""/>
        <dsp:cNvSpPr/>
      </dsp:nvSpPr>
      <dsp:spPr>
        <a:xfrm rot="5400000">
          <a:off x="2213750" y="845894"/>
          <a:ext cx="1132195" cy="840529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B6597C-2CB5-A748-A466-941B66F650C5}">
      <dsp:nvSpPr>
        <dsp:cNvPr id="0" name=""/>
        <dsp:cNvSpPr/>
      </dsp:nvSpPr>
      <dsp:spPr>
        <a:xfrm>
          <a:off x="3212173" y="933199"/>
          <a:ext cx="1440710" cy="466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kern="1200" noProof="0" dirty="0">
              <a:solidFill>
                <a:schemeClr val="tx1"/>
              </a:solidFill>
            </a:rPr>
            <a:t>institucionalidad local</a:t>
          </a:r>
        </a:p>
      </dsp:txBody>
      <dsp:txXfrm>
        <a:off x="3212173" y="933199"/>
        <a:ext cx="1440710" cy="466599"/>
      </dsp:txXfrm>
    </dsp:sp>
    <dsp:sp modelId="{928036F1-1CAB-074B-B5A1-E61F8B0ECB7F}">
      <dsp:nvSpPr>
        <dsp:cNvPr id="0" name=""/>
        <dsp:cNvSpPr/>
      </dsp:nvSpPr>
      <dsp:spPr>
        <a:xfrm>
          <a:off x="3200926" y="1166499"/>
          <a:ext cx="2438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08708D-AA90-2F48-A19D-FC32941F6FC6}">
      <dsp:nvSpPr>
        <dsp:cNvPr id="0" name=""/>
        <dsp:cNvSpPr/>
      </dsp:nvSpPr>
      <dsp:spPr>
        <a:xfrm rot="5400000">
          <a:off x="2444774" y="1273638"/>
          <a:ext cx="863615" cy="648687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EFB1EF-1FD7-F046-AF45-B06C72119B7A}">
      <dsp:nvSpPr>
        <dsp:cNvPr id="0" name=""/>
        <dsp:cNvSpPr/>
      </dsp:nvSpPr>
      <dsp:spPr>
        <a:xfrm>
          <a:off x="3153259" y="1399799"/>
          <a:ext cx="1558537" cy="466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kern="1200" noProof="0" dirty="0">
              <a:solidFill>
                <a:schemeClr val="tx1"/>
              </a:solidFill>
            </a:rPr>
            <a:t>institucionalidad nacional </a:t>
          </a:r>
        </a:p>
      </dsp:txBody>
      <dsp:txXfrm>
        <a:off x="3153259" y="1399799"/>
        <a:ext cx="1558537" cy="466599"/>
      </dsp:txXfrm>
    </dsp:sp>
    <dsp:sp modelId="{0499089E-3B49-6644-9123-36CED46336A0}">
      <dsp:nvSpPr>
        <dsp:cNvPr id="0" name=""/>
        <dsp:cNvSpPr/>
      </dsp:nvSpPr>
      <dsp:spPr>
        <a:xfrm>
          <a:off x="3200926" y="1633099"/>
          <a:ext cx="2438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09CDD1-6A78-C144-A500-C5329F7C25BC}">
      <dsp:nvSpPr>
        <dsp:cNvPr id="0" name=""/>
        <dsp:cNvSpPr/>
      </dsp:nvSpPr>
      <dsp:spPr>
        <a:xfrm rot="5400000">
          <a:off x="2676350" y="1703072"/>
          <a:ext cx="593605" cy="453268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8C3C3B-CE95-453F-9FFF-5AFBEF537BA2}">
      <dsp:nvSpPr>
        <dsp:cNvPr id="0" name=""/>
        <dsp:cNvSpPr/>
      </dsp:nvSpPr>
      <dsp:spPr>
        <a:xfrm>
          <a:off x="9985" y="681213"/>
          <a:ext cx="2984409" cy="405693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1" kern="1200" dirty="0">
              <a:solidFill>
                <a:schemeClr val="tx1"/>
              </a:solidFill>
            </a:rPr>
            <a:t>Pedagogía</a:t>
          </a:r>
          <a:endParaRPr lang="es-CO" sz="1800" b="1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No solo serán las actividades que la ANSV implemente. Se instará a que, desde la avanzada, con mayor intensidad en la semana de intervención, los municipios realicen actividades pedagógicas en los puntos críticos identificados</a:t>
          </a:r>
          <a:endParaRPr lang="es-CO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La pedagogía será implementada por las autoridades de tránsito, pero también por universidades o entidades privadas. Todo se consolidará y se visibilizará</a:t>
          </a:r>
          <a:endParaRPr lang="es-CO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Pasar de la ANSV como ejecutora de estas actividades, al enfoque de asistencia técnica para que posteriormente ellos lo sigan implementando.</a:t>
          </a:r>
          <a:endParaRPr lang="es-CO" sz="1400" kern="1200" dirty="0">
            <a:solidFill>
              <a:schemeClr val="tx1"/>
            </a:solidFill>
          </a:endParaRPr>
        </a:p>
      </dsp:txBody>
      <dsp:txXfrm>
        <a:off x="97395" y="768623"/>
        <a:ext cx="2809589" cy="3882112"/>
      </dsp:txXfrm>
    </dsp:sp>
    <dsp:sp modelId="{32B7EB23-34AB-4FB6-8597-A5C35B32A45F}">
      <dsp:nvSpPr>
        <dsp:cNvPr id="0" name=""/>
        <dsp:cNvSpPr/>
      </dsp:nvSpPr>
      <dsp:spPr>
        <a:xfrm>
          <a:off x="3292836" y="2339613"/>
          <a:ext cx="632694" cy="7401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/>
        </a:p>
      </dsp:txBody>
      <dsp:txXfrm>
        <a:off x="3292836" y="2487640"/>
        <a:ext cx="442886" cy="444079"/>
      </dsp:txXfrm>
    </dsp:sp>
    <dsp:sp modelId="{84B831AE-C61A-46BC-9A27-2C7367614804}">
      <dsp:nvSpPr>
        <dsp:cNvPr id="0" name=""/>
        <dsp:cNvSpPr/>
      </dsp:nvSpPr>
      <dsp:spPr>
        <a:xfrm>
          <a:off x="4188159" y="1806424"/>
          <a:ext cx="2984409" cy="1806511"/>
        </a:xfrm>
        <a:prstGeom prst="roundRect">
          <a:avLst>
            <a:gd name="adj" fmla="val 1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1" kern="1200" dirty="0">
              <a:solidFill>
                <a:schemeClr val="tx1"/>
              </a:solidFill>
            </a:rPr>
            <a:t>Control</a:t>
          </a:r>
          <a:endParaRPr lang="es-CO" sz="1800" b="1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Implementación de controles de manera permanente desde la avanzada</a:t>
          </a:r>
          <a:endParaRPr lang="es-CO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Los controles serán reportados</a:t>
          </a:r>
          <a:endParaRPr lang="es-CO" sz="1400" kern="1200" dirty="0">
            <a:solidFill>
              <a:schemeClr val="tx1"/>
            </a:solidFill>
          </a:endParaRPr>
        </a:p>
      </dsp:txBody>
      <dsp:txXfrm>
        <a:off x="4241070" y="1859335"/>
        <a:ext cx="2878587" cy="1700689"/>
      </dsp:txXfrm>
    </dsp:sp>
    <dsp:sp modelId="{F8ABEA4C-4088-420F-9AC5-D26F464131F1}">
      <dsp:nvSpPr>
        <dsp:cNvPr id="0" name=""/>
        <dsp:cNvSpPr/>
      </dsp:nvSpPr>
      <dsp:spPr>
        <a:xfrm>
          <a:off x="7471009" y="2339613"/>
          <a:ext cx="632694" cy="7401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/>
        </a:p>
      </dsp:txBody>
      <dsp:txXfrm>
        <a:off x="7471009" y="2487640"/>
        <a:ext cx="442886" cy="444079"/>
      </dsp:txXfrm>
    </dsp:sp>
    <dsp:sp modelId="{409E06AD-6AE9-4471-A598-9C1E341372AE}">
      <dsp:nvSpPr>
        <dsp:cNvPr id="0" name=""/>
        <dsp:cNvSpPr/>
      </dsp:nvSpPr>
      <dsp:spPr>
        <a:xfrm>
          <a:off x="8366332" y="1792772"/>
          <a:ext cx="2984409" cy="1833814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1" kern="1200" dirty="0">
              <a:solidFill>
                <a:schemeClr val="tx1"/>
              </a:solidFill>
            </a:rPr>
            <a:t>Gestión institucional</a:t>
          </a:r>
          <a:endParaRPr lang="es-CO" sz="1800" b="1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kern="1200" dirty="0">
              <a:solidFill>
                <a:schemeClr val="tx1"/>
              </a:solidFill>
            </a:rPr>
            <a:t>Invitación a generar todo un ecosistema alrededor de la seguridad vial. La ANSV ofrecerá en retribución visibilización.</a:t>
          </a:r>
          <a:endParaRPr lang="es-CO" sz="1400" kern="1200" dirty="0">
            <a:solidFill>
              <a:schemeClr val="tx1"/>
            </a:solidFill>
          </a:endParaRPr>
        </a:p>
      </dsp:txBody>
      <dsp:txXfrm>
        <a:off x="8420043" y="1846483"/>
        <a:ext cx="2876987" cy="1726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0.44279</cdr:x>
      <cdr:y>0.12616</cdr:y>
    </cdr:from>
    <cdr:to>
      <cdr:x>0.87976</cdr:x>
      <cdr:y>0.22338</cdr:y>
    </cdr:to>
    <cdr:sp macro="" textlink="">
      <cdr:nvSpPr>
        <cdr:cNvPr id="2" name="Rectángulo 1">
          <a:extLst xmlns:a="http://schemas.openxmlformats.org/drawingml/2006/main">
            <a:ext uri="{FF2B5EF4-FFF2-40B4-BE49-F238E27FC236}">
              <a16:creationId xmlns:a16="http://schemas.microsoft.com/office/drawing/2014/main" id="{2A5B117D-7F0A-0B69-A8DF-C5C87BC20E70}"/>
            </a:ext>
          </a:extLst>
        </cdr:cNvPr>
        <cdr:cNvSpPr/>
      </cdr:nvSpPr>
      <cdr:spPr>
        <a:xfrm xmlns:a="http://schemas.openxmlformats.org/drawingml/2006/main">
          <a:off x="2838451" y="346075"/>
          <a:ext cx="2801122" cy="2667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s-MX" sz="11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FCD28B-2D61-EAD5-E8C3-B17A8C51B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613F30-CED2-E651-2623-1A825B9E7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16585-486A-354A-A76E-9F268CB5A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8/4/24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906BAE-E860-12F9-D2FF-FDB7BAE85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124878-5492-D7A4-D2FC-2ACD8B9D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34305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1E37B9-9816-EFBF-DEE0-3489ADA34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74833-0E41-F3A4-5214-6A5AE4199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69C1F6-13E3-9F4D-7D03-72BDA8B4C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8/4/24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89906A-ECA7-15AE-14CB-9DE37C7F9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5D5335-0450-8CF1-5854-51211012C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88652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3018F-B61E-EC23-7F92-6BD2DFFD0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176350-F233-749F-6AF4-860955CC2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EF9A4B-AE07-6B07-12A0-3F7E2C78F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8/4/24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CC9A47-F98A-DD79-5932-03464F07C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A827D0-059C-BD40-E023-51EF6B5D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0904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3A4C8-05AF-6060-FC28-C3335154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58B4D1-ABBC-E3E7-B27C-B7D6D297A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ECD56E-60E6-EB4A-780F-040C9BBB5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A40076-968C-6EE6-A364-4AB1EAEFC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8/4/24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E20689-ED0B-891B-7591-9D49E59FA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DC0E81-367F-399E-7D67-74950595E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5487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AEC6D-7E08-E2E0-158E-48AC3D4C9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D0F2E1-45F8-A8EC-3240-EB71EF212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EB6224E-E6EA-2561-A600-7E7C4D4A5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68F336-BDE8-FAA1-EB48-50D8B63AE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48A2CE0-1A15-2EBF-0BC4-724809C85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A5B474F-41BE-BDA0-07D4-1B051A783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8/4/24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25D733D-004E-3C28-6AD2-2A10A431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3309EB-3308-2DA8-A97C-D0DC6CF82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594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D25F8-245F-91B8-C938-514CED36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8BCAC0-427F-D330-AE2E-D9C6DCA7A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8/4/24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D295D-4D60-9083-38BD-078F1159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2741E11-A428-ED33-2944-F5EAEB5E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54806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76B640-E997-5B8E-A3B3-13C9F8F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8/4/24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3B6B042-934E-FCB0-72A7-8AA71C33C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4443F7-6416-3FDF-6EC5-3E7B5BA2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7910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08B89D-3666-9544-2444-1858946D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7BBAA9-7D0D-DFB3-8A93-5721F50AE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7F1DB3-5AD0-F081-0F88-68F7D0A16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FF5989-E6EF-74E6-214F-AFA3F3081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8/4/24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0ED223-7832-8873-C540-C98FE914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43BB5A-E000-6416-F48B-024106E44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039435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FE891-1DBE-294D-E03A-00ACEF0FA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C11DC7-AA4A-78E0-3640-3F80A86C2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503828-81CA-EBC1-6F35-955C7E0A7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889CC-FE4B-1545-BCB9-899F40ED6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8/4/24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EA63A7-FFD6-BEAA-F0A0-EBE8E34FC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937477-FDE3-11CF-BD5D-D5A6B73B0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0666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59B00-E550-499A-178E-6EEADEAFD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565F51-6145-E69B-0403-33036F158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55793E-70C5-3B96-82AC-D912DF5FF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8/4/24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C1C2DA-98EF-4E94-B174-36B8D03A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C02714-00DA-E2A6-FD38-76E5214A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07261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E9469A-A5CF-8507-69A6-045B4E0BE7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18D53D-AE08-B5F6-A242-9ACAB3097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4BD6FE-6A0B-F141-7840-57D4C265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02F2-A6D0-4156-B11D-0A42E678826D}" type="datetimeFigureOut">
              <a:rPr lang="es-UY" smtClean="0"/>
              <a:t>8/4/24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E82DCE-FE88-F672-0280-3CED2C8A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392DF3-9559-275B-A2B7-885CF249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673573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664AA03-D60D-9F21-925D-6A2EECA26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074969-0243-F427-A942-F63BD66DE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7DCA16-167E-5027-E7AC-45883EFE1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602F2-A6D0-4156-B11D-0A42E678826D}" type="datetimeFigureOut">
              <a:rPr lang="es-UY" smtClean="0"/>
              <a:t>8/4/24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FC5C2C-0A5C-438C-2A47-948601B2A2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2748FF-C53F-37AC-BAA8-AAF7EBAA0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E7419-E1EC-48B2-A957-27313CDAAAA3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29496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8.png"/><Relationship Id="rId10" Type="http://schemas.openxmlformats.org/officeDocument/2006/relationships/image" Target="../media/image16.jpeg"/><Relationship Id="rId4" Type="http://schemas.openxmlformats.org/officeDocument/2006/relationships/image" Target="../media/image7.png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chart" Target="../charts/char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chart" Target="../charts/chart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6.png"/><Relationship Id="rId7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3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5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40.png"/><Relationship Id="rId5" Type="http://schemas.openxmlformats.org/officeDocument/2006/relationships/image" Target="../media/image7.png"/><Relationship Id="rId10" Type="http://schemas.openxmlformats.org/officeDocument/2006/relationships/image" Target="../media/image39.png"/><Relationship Id="rId4" Type="http://schemas.openxmlformats.org/officeDocument/2006/relationships/image" Target="../media/image6.png"/><Relationship Id="rId9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.png"/><Relationship Id="rId7" Type="http://schemas.openxmlformats.org/officeDocument/2006/relationships/image" Target="../media/image4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8.png"/><Relationship Id="rId10" Type="http://schemas.openxmlformats.org/officeDocument/2006/relationships/image" Target="../media/image46.png"/><Relationship Id="rId4" Type="http://schemas.openxmlformats.org/officeDocument/2006/relationships/image" Target="../media/image7.png"/><Relationship Id="rId9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diagramLayout" Target="../diagrams/layout1.xml"/><Relationship Id="rId3" Type="http://schemas.microsoft.com/office/2007/relationships/media" Target="../media/media2.mp4"/><Relationship Id="rId7" Type="http://schemas.openxmlformats.org/officeDocument/2006/relationships/image" Target="../media/image6.png"/><Relationship Id="rId12" Type="http://schemas.openxmlformats.org/officeDocument/2006/relationships/diagramData" Target="../diagrams/data1.xml"/><Relationship Id="rId2" Type="http://schemas.openxmlformats.org/officeDocument/2006/relationships/video" Target="../media/media1.mp4"/><Relationship Id="rId16" Type="http://schemas.microsoft.com/office/2007/relationships/diagramDrawing" Target="../diagrams/drawing1.xml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11" Type="http://schemas.openxmlformats.org/officeDocument/2006/relationships/image" Target="../media/image51.png"/><Relationship Id="rId5" Type="http://schemas.openxmlformats.org/officeDocument/2006/relationships/slideLayout" Target="../slideLayouts/slideLayout2.xml"/><Relationship Id="rId15" Type="http://schemas.openxmlformats.org/officeDocument/2006/relationships/diagramColors" Target="../diagrams/colors1.xml"/><Relationship Id="rId10" Type="http://schemas.openxmlformats.org/officeDocument/2006/relationships/image" Target="../media/image50.png"/><Relationship Id="rId4" Type="http://schemas.openxmlformats.org/officeDocument/2006/relationships/video" Target="../media/media2.mp4"/><Relationship Id="rId9" Type="http://schemas.openxmlformats.org/officeDocument/2006/relationships/image" Target="../media/image8.png"/><Relationship Id="rId14" Type="http://schemas.openxmlformats.org/officeDocument/2006/relationships/diagramQuickStyle" Target="../diagrams/quickStyle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12" Type="http://schemas.openxmlformats.org/officeDocument/2006/relationships/image" Target="../media/image5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11" Type="http://schemas.openxmlformats.org/officeDocument/2006/relationships/image" Target="../media/image54.emf"/><Relationship Id="rId5" Type="http://schemas.openxmlformats.org/officeDocument/2006/relationships/image" Target="../media/image6.png"/><Relationship Id="rId10" Type="http://schemas.openxmlformats.org/officeDocument/2006/relationships/hyperlink" Target="https://ansv.gov.co/es/escuela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13" Type="http://schemas.openxmlformats.org/officeDocument/2006/relationships/image" Target="../media/image63.svg"/><Relationship Id="rId18" Type="http://schemas.openxmlformats.org/officeDocument/2006/relationships/image" Target="../media/image68.png"/><Relationship Id="rId3" Type="http://schemas.openxmlformats.org/officeDocument/2006/relationships/image" Target="../media/image6.png"/><Relationship Id="rId7" Type="http://schemas.openxmlformats.org/officeDocument/2006/relationships/image" Target="../media/image57.emf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5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emf"/><Relationship Id="rId11" Type="http://schemas.openxmlformats.org/officeDocument/2006/relationships/image" Target="../media/image61.svg"/><Relationship Id="rId5" Type="http://schemas.openxmlformats.org/officeDocument/2006/relationships/image" Target="../media/image8.png"/><Relationship Id="rId15" Type="http://schemas.openxmlformats.org/officeDocument/2006/relationships/image" Target="../media/image65.svg"/><Relationship Id="rId10" Type="http://schemas.openxmlformats.org/officeDocument/2006/relationships/image" Target="../media/image60.png"/><Relationship Id="rId4" Type="http://schemas.openxmlformats.org/officeDocument/2006/relationships/image" Target="../media/image7.png"/><Relationship Id="rId9" Type="http://schemas.openxmlformats.org/officeDocument/2006/relationships/image" Target="../media/image59.emf"/><Relationship Id="rId14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8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F519467-BBEA-57B0-E3E3-E743EB755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17CC5F3-CE9D-7EF4-E1B4-813994146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07" y="1917553"/>
            <a:ext cx="9478185" cy="367182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A1062D-77AA-8B36-08F4-867E088A7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630" y="5902416"/>
            <a:ext cx="6081393" cy="6425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E1D73CE-3EAC-C328-FF28-958277E99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146" y="442743"/>
            <a:ext cx="6253706" cy="131829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49F4D08-812C-B693-20E8-3F75534B8D60}"/>
              </a:ext>
            </a:extLst>
          </p:cNvPr>
          <p:cNvSpPr txBox="1"/>
          <p:nvPr/>
        </p:nvSpPr>
        <p:spPr>
          <a:xfrm>
            <a:off x="2251834" y="2413199"/>
            <a:ext cx="7688317" cy="1210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32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POLÍTICA INTEGRAL DE PROTECCIÓN AL MOTOCICLISTA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80301B0-8D4E-8A7E-37CA-461C9504794B}"/>
              </a:ext>
            </a:extLst>
          </p:cNvPr>
          <p:cNvSpPr txBox="1"/>
          <p:nvPr/>
        </p:nvSpPr>
        <p:spPr>
          <a:xfrm>
            <a:off x="1356907" y="3684650"/>
            <a:ext cx="947818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rgbClr val="00AFEF"/>
                </a:solidFill>
                <a:latin typeface="Akzidenz-Grotesk BQ Condensed" pitchFamily="50" charset="0"/>
              </a:rPr>
              <a:t>Luis Ernesto Sánchez Amaya</a:t>
            </a:r>
            <a:endParaRPr lang="es-419" sz="4000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A254993-513E-F2AC-9008-1D242DD140CE}"/>
              </a:ext>
            </a:extLst>
          </p:cNvPr>
          <p:cNvSpPr txBox="1"/>
          <p:nvPr/>
        </p:nvSpPr>
        <p:spPr>
          <a:xfrm>
            <a:off x="1356904" y="4040949"/>
            <a:ext cx="9478185" cy="606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4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Líder del equipo de Seguridad Vial para motociclistas</a:t>
            </a:r>
            <a:endParaRPr lang="es-419" sz="24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C2D5BDC-3A96-C6DB-FE62-BF92381EE47D}"/>
              </a:ext>
            </a:extLst>
          </p:cNvPr>
          <p:cNvSpPr txBox="1"/>
          <p:nvPr/>
        </p:nvSpPr>
        <p:spPr>
          <a:xfrm>
            <a:off x="1356908" y="4667105"/>
            <a:ext cx="9478185" cy="617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8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AGENCIA NACIONAL DE SEGURIDAD VIAL - COLOMBIA</a:t>
            </a:r>
            <a:endParaRPr lang="es-419" sz="28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991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Rectángulo 41">
            <a:extLst>
              <a:ext uri="{FF2B5EF4-FFF2-40B4-BE49-F238E27FC236}">
                <a16:creationId xmlns:a16="http://schemas.microsoft.com/office/drawing/2014/main" id="{2A64981E-CE87-AEA8-F218-85CDF00DF415}"/>
              </a:ext>
            </a:extLst>
          </p:cNvPr>
          <p:cNvSpPr/>
          <p:nvPr/>
        </p:nvSpPr>
        <p:spPr>
          <a:xfrm>
            <a:off x="1335285" y="1942487"/>
            <a:ext cx="772160" cy="78231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Rectángulo 1">
            <a:extLst>
              <a:ext uri="{FF2B5EF4-FFF2-40B4-BE49-F238E27FC236}">
                <a16:creationId xmlns:a16="http://schemas.microsoft.com/office/drawing/2014/main" id="{4FF302D9-1E19-D32C-8CF4-5F0B16EFDD58}"/>
              </a:ext>
            </a:extLst>
          </p:cNvPr>
          <p:cNvSpPr/>
          <p:nvPr/>
        </p:nvSpPr>
        <p:spPr>
          <a:xfrm>
            <a:off x="1233685" y="1851047"/>
            <a:ext cx="772160" cy="7823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5">
            <a:extLst>
              <a:ext uri="{FF2B5EF4-FFF2-40B4-BE49-F238E27FC236}">
                <a16:creationId xmlns:a16="http://schemas.microsoft.com/office/drawing/2014/main" id="{63375FC3-99B1-DB2D-EBE4-82935C762B7A}"/>
              </a:ext>
            </a:extLst>
          </p:cNvPr>
          <p:cNvSpPr txBox="1"/>
          <p:nvPr/>
        </p:nvSpPr>
        <p:spPr>
          <a:xfrm>
            <a:off x="1318736" y="1800247"/>
            <a:ext cx="5709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>
                <a:solidFill>
                  <a:schemeClr val="bg1"/>
                </a:solidFill>
                <a:latin typeface="Bahnschrift SemiBold Condensed" panose="020B0502040204020203" pitchFamily="34" charset="0"/>
              </a:rPr>
              <a:t>01</a:t>
            </a:r>
            <a:endParaRPr lang="es-CO" sz="440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8" name="Rectángulo 45">
            <a:extLst>
              <a:ext uri="{FF2B5EF4-FFF2-40B4-BE49-F238E27FC236}">
                <a16:creationId xmlns:a16="http://schemas.microsoft.com/office/drawing/2014/main" id="{A2244498-C076-BFB1-82D5-3B848F5F0AB3}"/>
              </a:ext>
            </a:extLst>
          </p:cNvPr>
          <p:cNvSpPr/>
          <p:nvPr/>
        </p:nvSpPr>
        <p:spPr>
          <a:xfrm>
            <a:off x="1335285" y="3108085"/>
            <a:ext cx="772160" cy="78231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ctángulo 46">
            <a:extLst>
              <a:ext uri="{FF2B5EF4-FFF2-40B4-BE49-F238E27FC236}">
                <a16:creationId xmlns:a16="http://schemas.microsoft.com/office/drawing/2014/main" id="{0446649F-938A-8380-7626-CFE80E2AC2A7}"/>
              </a:ext>
            </a:extLst>
          </p:cNvPr>
          <p:cNvSpPr/>
          <p:nvPr/>
        </p:nvSpPr>
        <p:spPr>
          <a:xfrm>
            <a:off x="1233685" y="3016645"/>
            <a:ext cx="772160" cy="7823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48">
            <a:extLst>
              <a:ext uri="{FF2B5EF4-FFF2-40B4-BE49-F238E27FC236}">
                <a16:creationId xmlns:a16="http://schemas.microsoft.com/office/drawing/2014/main" id="{A2249C61-83EF-8980-E252-4E406E54116E}"/>
              </a:ext>
            </a:extLst>
          </p:cNvPr>
          <p:cNvSpPr txBox="1"/>
          <p:nvPr/>
        </p:nvSpPr>
        <p:spPr>
          <a:xfrm>
            <a:off x="1298416" y="2986165"/>
            <a:ext cx="644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>
                <a:solidFill>
                  <a:schemeClr val="bg1"/>
                </a:solidFill>
                <a:latin typeface="Bahnschrift SemiBold Condensed" panose="020B0502040204020203" pitchFamily="34" charset="0"/>
              </a:rPr>
              <a:t>02</a:t>
            </a:r>
            <a:endParaRPr lang="es-CO" sz="440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6" name="Rectángulo 51">
            <a:extLst>
              <a:ext uri="{FF2B5EF4-FFF2-40B4-BE49-F238E27FC236}">
                <a16:creationId xmlns:a16="http://schemas.microsoft.com/office/drawing/2014/main" id="{477E5E1D-7580-0B9F-1438-44E390C3508F}"/>
              </a:ext>
            </a:extLst>
          </p:cNvPr>
          <p:cNvSpPr/>
          <p:nvPr/>
        </p:nvSpPr>
        <p:spPr>
          <a:xfrm>
            <a:off x="1335285" y="4328864"/>
            <a:ext cx="772160" cy="78231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 52">
            <a:extLst>
              <a:ext uri="{FF2B5EF4-FFF2-40B4-BE49-F238E27FC236}">
                <a16:creationId xmlns:a16="http://schemas.microsoft.com/office/drawing/2014/main" id="{1C141EF4-0AB4-7060-9351-C1F90AD871CA}"/>
              </a:ext>
            </a:extLst>
          </p:cNvPr>
          <p:cNvSpPr/>
          <p:nvPr/>
        </p:nvSpPr>
        <p:spPr>
          <a:xfrm>
            <a:off x="1233685" y="4237424"/>
            <a:ext cx="772160" cy="7823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CuadroTexto 53">
            <a:extLst>
              <a:ext uri="{FF2B5EF4-FFF2-40B4-BE49-F238E27FC236}">
                <a16:creationId xmlns:a16="http://schemas.microsoft.com/office/drawing/2014/main" id="{B95862C3-9E93-07BB-C336-E06CAC4678E1}"/>
              </a:ext>
            </a:extLst>
          </p:cNvPr>
          <p:cNvSpPr txBox="1"/>
          <p:nvPr/>
        </p:nvSpPr>
        <p:spPr>
          <a:xfrm>
            <a:off x="1298416" y="4217104"/>
            <a:ext cx="6431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>
                <a:solidFill>
                  <a:schemeClr val="bg1"/>
                </a:solidFill>
                <a:latin typeface="Bahnschrift SemiBold Condensed" panose="020B0502040204020203" pitchFamily="34" charset="0"/>
              </a:rPr>
              <a:t>03</a:t>
            </a:r>
            <a:endParaRPr lang="es-CO" sz="440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1" name="Rectángulo 19">
            <a:extLst>
              <a:ext uri="{FF2B5EF4-FFF2-40B4-BE49-F238E27FC236}">
                <a16:creationId xmlns:a16="http://schemas.microsoft.com/office/drawing/2014/main" id="{0A5B55A0-F26B-4492-D562-572C4E04542B}"/>
              </a:ext>
            </a:extLst>
          </p:cNvPr>
          <p:cNvSpPr/>
          <p:nvPr/>
        </p:nvSpPr>
        <p:spPr>
          <a:xfrm>
            <a:off x="1335285" y="5534863"/>
            <a:ext cx="772160" cy="78231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Rectángulo 20">
            <a:extLst>
              <a:ext uri="{FF2B5EF4-FFF2-40B4-BE49-F238E27FC236}">
                <a16:creationId xmlns:a16="http://schemas.microsoft.com/office/drawing/2014/main" id="{7D3F620B-158A-4984-8D63-EE40D9D60195}"/>
              </a:ext>
            </a:extLst>
          </p:cNvPr>
          <p:cNvSpPr/>
          <p:nvPr/>
        </p:nvSpPr>
        <p:spPr>
          <a:xfrm>
            <a:off x="1233685" y="5443423"/>
            <a:ext cx="772160" cy="7823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CuadroTexto 21">
            <a:extLst>
              <a:ext uri="{FF2B5EF4-FFF2-40B4-BE49-F238E27FC236}">
                <a16:creationId xmlns:a16="http://schemas.microsoft.com/office/drawing/2014/main" id="{16C3C2FF-C6BF-A08D-F1DD-E5EBBFF4194E}"/>
              </a:ext>
            </a:extLst>
          </p:cNvPr>
          <p:cNvSpPr txBox="1"/>
          <p:nvPr/>
        </p:nvSpPr>
        <p:spPr>
          <a:xfrm>
            <a:off x="1298416" y="5423103"/>
            <a:ext cx="6623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>
                <a:solidFill>
                  <a:schemeClr val="bg1"/>
                </a:solidFill>
                <a:latin typeface="Bahnschrift SemiBold Condensed" panose="020B0502040204020203" pitchFamily="34" charset="0"/>
              </a:rPr>
              <a:t>04</a:t>
            </a:r>
            <a:endParaRPr lang="es-CO" sz="440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7" name="CuadroTexto 6">
            <a:extLst>
              <a:ext uri="{FF2B5EF4-FFF2-40B4-BE49-F238E27FC236}">
                <a16:creationId xmlns:a16="http://schemas.microsoft.com/office/drawing/2014/main" id="{66408611-2272-0A81-52D0-8C3E971E266B}"/>
              </a:ext>
            </a:extLst>
          </p:cNvPr>
          <p:cNvSpPr txBox="1"/>
          <p:nvPr/>
        </p:nvSpPr>
        <p:spPr>
          <a:xfrm>
            <a:off x="2209045" y="1925657"/>
            <a:ext cx="1725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Crecimiento</a:t>
            </a:r>
            <a:endParaRPr lang="es-CO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CuadroTexto 44">
            <a:extLst>
              <a:ext uri="{FF2B5EF4-FFF2-40B4-BE49-F238E27FC236}">
                <a16:creationId xmlns:a16="http://schemas.microsoft.com/office/drawing/2014/main" id="{55C4A9F8-A7A8-A36A-8E84-B5304D197ACB}"/>
              </a:ext>
            </a:extLst>
          </p:cNvPr>
          <p:cNvSpPr txBox="1"/>
          <p:nvPr/>
        </p:nvSpPr>
        <p:spPr>
          <a:xfrm>
            <a:off x="2219205" y="2179657"/>
            <a:ext cx="5912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Parque automotor motos en Colombia</a:t>
            </a:r>
            <a:endParaRPr lang="es-CO" sz="2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CuadroTexto 49">
            <a:extLst>
              <a:ext uri="{FF2B5EF4-FFF2-40B4-BE49-F238E27FC236}">
                <a16:creationId xmlns:a16="http://schemas.microsoft.com/office/drawing/2014/main" id="{68E12ABF-AB52-35F2-CB3C-C415D164BCAE}"/>
              </a:ext>
            </a:extLst>
          </p:cNvPr>
          <p:cNvSpPr txBox="1"/>
          <p:nvPr/>
        </p:nvSpPr>
        <p:spPr>
          <a:xfrm>
            <a:off x="2209045" y="3091255"/>
            <a:ext cx="2073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Vulnerabilidad</a:t>
            </a:r>
            <a:endParaRPr lang="es-CO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CuadroTexto 50">
            <a:extLst>
              <a:ext uri="{FF2B5EF4-FFF2-40B4-BE49-F238E27FC236}">
                <a16:creationId xmlns:a16="http://schemas.microsoft.com/office/drawing/2014/main" id="{6B558BD0-D0CB-BB75-7B55-BC0633CAC512}"/>
              </a:ext>
            </a:extLst>
          </p:cNvPr>
          <p:cNvSpPr txBox="1"/>
          <p:nvPr/>
        </p:nvSpPr>
        <p:spPr>
          <a:xfrm>
            <a:off x="2219205" y="3345255"/>
            <a:ext cx="789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Diagnóstico fatalidad del motociclista en Colombia</a:t>
            </a:r>
            <a:endParaRPr lang="es-CO" sz="2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CuadroTexto 54">
            <a:extLst>
              <a:ext uri="{FF2B5EF4-FFF2-40B4-BE49-F238E27FC236}">
                <a16:creationId xmlns:a16="http://schemas.microsoft.com/office/drawing/2014/main" id="{9A119E7A-A072-E0BA-F764-5B333365E17D}"/>
              </a:ext>
            </a:extLst>
          </p:cNvPr>
          <p:cNvSpPr txBox="1"/>
          <p:nvPr/>
        </p:nvSpPr>
        <p:spPr>
          <a:xfrm>
            <a:off x="2209045" y="4312034"/>
            <a:ext cx="2408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Plan Nacional de</a:t>
            </a:r>
            <a:endParaRPr lang="es-CO" sz="200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CuadroTexto 57">
            <a:extLst>
              <a:ext uri="{FF2B5EF4-FFF2-40B4-BE49-F238E27FC236}">
                <a16:creationId xmlns:a16="http://schemas.microsoft.com/office/drawing/2014/main" id="{39F0A758-10FE-DB52-EA6F-E4FF1AB8D56D}"/>
              </a:ext>
            </a:extLst>
          </p:cNvPr>
          <p:cNvSpPr txBox="1"/>
          <p:nvPr/>
        </p:nvSpPr>
        <p:spPr>
          <a:xfrm>
            <a:off x="2219205" y="4566034"/>
            <a:ext cx="4071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seguridad vial 2022 - 2031</a:t>
            </a:r>
            <a:endParaRPr lang="es-CO" sz="2400" b="1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CuadroTexto 22">
            <a:extLst>
              <a:ext uri="{FF2B5EF4-FFF2-40B4-BE49-F238E27FC236}">
                <a16:creationId xmlns:a16="http://schemas.microsoft.com/office/drawing/2014/main" id="{E95BB63C-7B1C-6115-0961-1062F0653527}"/>
              </a:ext>
            </a:extLst>
          </p:cNvPr>
          <p:cNvSpPr txBox="1"/>
          <p:nvPr/>
        </p:nvSpPr>
        <p:spPr>
          <a:xfrm>
            <a:off x="2209045" y="5518033"/>
            <a:ext cx="3759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Gestión de la Seguridad vial</a:t>
            </a:r>
            <a:endParaRPr lang="es-CO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CuadroTexto 23">
            <a:extLst>
              <a:ext uri="{FF2B5EF4-FFF2-40B4-BE49-F238E27FC236}">
                <a16:creationId xmlns:a16="http://schemas.microsoft.com/office/drawing/2014/main" id="{2B6AD0DA-7982-DE1F-327F-E798F78F3DF0}"/>
              </a:ext>
            </a:extLst>
          </p:cNvPr>
          <p:cNvSpPr txBox="1"/>
          <p:nvPr/>
        </p:nvSpPr>
        <p:spPr>
          <a:xfrm>
            <a:off x="2219205" y="5772033"/>
            <a:ext cx="3207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de los motociclistas</a:t>
            </a:r>
            <a:endParaRPr lang="es-CO" sz="2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404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Rectángulo 41">
            <a:extLst>
              <a:ext uri="{FF2B5EF4-FFF2-40B4-BE49-F238E27FC236}">
                <a16:creationId xmlns:a16="http://schemas.microsoft.com/office/drawing/2014/main" id="{2A64981E-CE87-AEA8-F218-85CDF00DF415}"/>
              </a:ext>
            </a:extLst>
          </p:cNvPr>
          <p:cNvSpPr/>
          <p:nvPr/>
        </p:nvSpPr>
        <p:spPr>
          <a:xfrm>
            <a:off x="1335285" y="1942487"/>
            <a:ext cx="772160" cy="78231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Rectángulo 1">
            <a:extLst>
              <a:ext uri="{FF2B5EF4-FFF2-40B4-BE49-F238E27FC236}">
                <a16:creationId xmlns:a16="http://schemas.microsoft.com/office/drawing/2014/main" id="{4FF302D9-1E19-D32C-8CF4-5F0B16EFDD58}"/>
              </a:ext>
            </a:extLst>
          </p:cNvPr>
          <p:cNvSpPr/>
          <p:nvPr/>
        </p:nvSpPr>
        <p:spPr>
          <a:xfrm>
            <a:off x="1233685" y="1851047"/>
            <a:ext cx="772160" cy="7823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5">
            <a:extLst>
              <a:ext uri="{FF2B5EF4-FFF2-40B4-BE49-F238E27FC236}">
                <a16:creationId xmlns:a16="http://schemas.microsoft.com/office/drawing/2014/main" id="{63375FC3-99B1-DB2D-EBE4-82935C762B7A}"/>
              </a:ext>
            </a:extLst>
          </p:cNvPr>
          <p:cNvSpPr txBox="1"/>
          <p:nvPr/>
        </p:nvSpPr>
        <p:spPr>
          <a:xfrm>
            <a:off x="1318736" y="1800247"/>
            <a:ext cx="5709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>
                <a:solidFill>
                  <a:schemeClr val="bg1"/>
                </a:solidFill>
                <a:latin typeface="Bahnschrift SemiBold Condensed" panose="020B0502040204020203" pitchFamily="34" charset="0"/>
              </a:rPr>
              <a:t>01</a:t>
            </a:r>
            <a:endParaRPr lang="es-CO" sz="440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6" name="CuadroTexto 6">
            <a:extLst>
              <a:ext uri="{FF2B5EF4-FFF2-40B4-BE49-F238E27FC236}">
                <a16:creationId xmlns:a16="http://schemas.microsoft.com/office/drawing/2014/main" id="{9123FB36-E859-455A-0CEB-265ABEA786ED}"/>
              </a:ext>
            </a:extLst>
          </p:cNvPr>
          <p:cNvSpPr txBox="1"/>
          <p:nvPr/>
        </p:nvSpPr>
        <p:spPr>
          <a:xfrm>
            <a:off x="2209045" y="1925657"/>
            <a:ext cx="1725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Crecimiento</a:t>
            </a:r>
            <a:endParaRPr lang="es-CO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CuadroTexto 44">
            <a:extLst>
              <a:ext uri="{FF2B5EF4-FFF2-40B4-BE49-F238E27FC236}">
                <a16:creationId xmlns:a16="http://schemas.microsoft.com/office/drawing/2014/main" id="{8EBE0B99-0369-EF6E-AF65-5E2C4EC90393}"/>
              </a:ext>
            </a:extLst>
          </p:cNvPr>
          <p:cNvSpPr txBox="1"/>
          <p:nvPr/>
        </p:nvSpPr>
        <p:spPr>
          <a:xfrm>
            <a:off x="2219205" y="2179657"/>
            <a:ext cx="5912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Parque automotor motos en Colombia</a:t>
            </a:r>
            <a:endParaRPr lang="es-CO" sz="2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526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51E60289-EF85-3A62-0F12-20E950DD1E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5278479"/>
              </p:ext>
            </p:extLst>
          </p:nvPr>
        </p:nvGraphicFramePr>
        <p:xfrm>
          <a:off x="643433" y="1440165"/>
          <a:ext cx="10286239" cy="3381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Seguridad vial y crecimiento de las motos en Colombia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43964" y="1886434"/>
            <a:ext cx="4788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Crecimiento del parque de motocicletas</a:t>
            </a:r>
          </a:p>
        </p:txBody>
      </p:sp>
      <p:cxnSp>
        <p:nvCxnSpPr>
          <p:cNvPr id="31" name="Conector recto 8">
            <a:extLst>
              <a:ext uri="{FF2B5EF4-FFF2-40B4-BE49-F238E27FC236}">
                <a16:creationId xmlns:a16="http://schemas.microsoft.com/office/drawing/2014/main" id="{833B57F3-545B-082D-D798-B19095147EF9}"/>
              </a:ext>
            </a:extLst>
          </p:cNvPr>
          <p:cNvCxnSpPr>
            <a:cxnSpLocks/>
          </p:cNvCxnSpPr>
          <p:nvPr/>
        </p:nvCxnSpPr>
        <p:spPr>
          <a:xfrm flipV="1">
            <a:off x="986681" y="1696231"/>
            <a:ext cx="9546725" cy="163725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n 65">
            <a:extLst>
              <a:ext uri="{FF2B5EF4-FFF2-40B4-BE49-F238E27FC236}">
                <a16:creationId xmlns:a16="http://schemas.microsoft.com/office/drawing/2014/main" id="{ECFF8B8A-59BC-80C2-8BDB-AA7A05CD1E5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1158956" flipH="1">
            <a:off x="924735" y="2807814"/>
            <a:ext cx="703464" cy="449568"/>
          </a:xfrm>
          <a:prstGeom prst="rect">
            <a:avLst/>
          </a:prstGeom>
        </p:spPr>
      </p:pic>
      <p:sp>
        <p:nvSpPr>
          <p:cNvPr id="33" name="CuadroTexto 23">
            <a:extLst>
              <a:ext uri="{FF2B5EF4-FFF2-40B4-BE49-F238E27FC236}">
                <a16:creationId xmlns:a16="http://schemas.microsoft.com/office/drawing/2014/main" id="{D051C545-4BC8-5495-DF7A-CC6ED4F1EBFE}"/>
              </a:ext>
            </a:extLst>
          </p:cNvPr>
          <p:cNvSpPr txBox="1"/>
          <p:nvPr/>
        </p:nvSpPr>
        <p:spPr>
          <a:xfrm>
            <a:off x="10853988" y="3601924"/>
            <a:ext cx="11112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>
                <a:solidFill>
                  <a:srgbClr val="00B0F0"/>
                </a:solidFill>
                <a:latin typeface="Bahnschrift Condensed" panose="020B0502040204020203" pitchFamily="34" charset="0"/>
              </a:rPr>
              <a:t>193%</a:t>
            </a:r>
            <a:endParaRPr lang="es-CO" sz="4400" dirty="0">
              <a:solidFill>
                <a:srgbClr val="00B0F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4" name="CuadroTexto 26">
            <a:extLst>
              <a:ext uri="{FF2B5EF4-FFF2-40B4-BE49-F238E27FC236}">
                <a16:creationId xmlns:a16="http://schemas.microsoft.com/office/drawing/2014/main" id="{EFCEA955-A891-B971-4587-13B57249632A}"/>
              </a:ext>
            </a:extLst>
          </p:cNvPr>
          <p:cNvSpPr txBox="1"/>
          <p:nvPr/>
        </p:nvSpPr>
        <p:spPr>
          <a:xfrm>
            <a:off x="10670193" y="3015663"/>
            <a:ext cx="1265090" cy="6015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Condensed" panose="020B0502040204020203" pitchFamily="34" charset="0"/>
              </a:rPr>
              <a:t>CRECIMIENTO</a:t>
            </a:r>
          </a:p>
          <a:p>
            <a:pPr algn="r">
              <a:lnSpc>
                <a:spcPts val="1300"/>
              </a:lnSpc>
            </a:pPr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Condensed" panose="020B0502040204020203" pitchFamily="34" charset="0"/>
              </a:rPr>
              <a:t>PARQUE DE MOTOS</a:t>
            </a:r>
          </a:p>
          <a:p>
            <a:pPr algn="r">
              <a:lnSpc>
                <a:spcPts val="1300"/>
              </a:lnSpc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Condensed" panose="020B0502040204020203" pitchFamily="34" charset="0"/>
              </a:rPr>
              <a:t>2011 A 2023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0287AA0-A613-D8B0-ED47-C43BE2E90C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433" y="5146361"/>
            <a:ext cx="6651645" cy="155045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09D0171-F6C7-CF2A-F002-2BDC9B00B2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3177" y="4917187"/>
            <a:ext cx="3077016" cy="188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556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Uso de la Motocicleta en Colombia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43964" y="1886434"/>
            <a:ext cx="4498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Inventivos en el uso de la motocicleta</a:t>
            </a:r>
          </a:p>
        </p:txBody>
      </p:sp>
      <p:pic>
        <p:nvPicPr>
          <p:cNvPr id="2" name="Picture 2" descr="Las motos protegen la vida en medio de la pandemia">
            <a:extLst>
              <a:ext uri="{FF2B5EF4-FFF2-40B4-BE49-F238E27FC236}">
                <a16:creationId xmlns:a16="http://schemas.microsoft.com/office/drawing/2014/main" id="{365ACE70-D1B0-2A57-3773-EDABB5F55B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3" t="3094" r="1913" b="4002"/>
          <a:stretch/>
        </p:blipFill>
        <p:spPr bwMode="auto">
          <a:xfrm>
            <a:off x="7796456" y="6468476"/>
            <a:ext cx="3472577" cy="1457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17">
            <a:extLst>
              <a:ext uri="{FF2B5EF4-FFF2-40B4-BE49-F238E27FC236}">
                <a16:creationId xmlns:a16="http://schemas.microsoft.com/office/drawing/2014/main" id="{25034C86-F844-23C0-79D3-D990A62497B8}"/>
              </a:ext>
            </a:extLst>
          </p:cNvPr>
          <p:cNvGrpSpPr/>
          <p:nvPr/>
        </p:nvGrpSpPr>
        <p:grpSpPr>
          <a:xfrm>
            <a:off x="7875483" y="2911661"/>
            <a:ext cx="3464465" cy="1484162"/>
            <a:chOff x="7940031" y="2413591"/>
            <a:chExt cx="3464465" cy="1484162"/>
          </a:xfrm>
        </p:grpSpPr>
        <p:pic>
          <p:nvPicPr>
            <p:cNvPr id="4" name="Picture 2" descr="Cómo aparcar correctamente la moto en Madrid | Moto1Pro">
              <a:extLst>
                <a:ext uri="{FF2B5EF4-FFF2-40B4-BE49-F238E27FC236}">
                  <a16:creationId xmlns:a16="http://schemas.microsoft.com/office/drawing/2014/main" id="{C5E03CD5-17BE-039E-95F0-52F0FBF26F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35" t="17558" r="2124" b="44857"/>
            <a:stretch/>
          </p:blipFill>
          <p:spPr bwMode="auto">
            <a:xfrm>
              <a:off x="7940031" y="2413591"/>
              <a:ext cx="3385455" cy="134700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upo 7">
              <a:extLst>
                <a:ext uri="{FF2B5EF4-FFF2-40B4-BE49-F238E27FC236}">
                  <a16:creationId xmlns:a16="http://schemas.microsoft.com/office/drawing/2014/main" id="{E6A3AC5C-D092-5C53-1523-49CEDE95585A}"/>
                </a:ext>
              </a:extLst>
            </p:cNvPr>
            <p:cNvGrpSpPr/>
            <p:nvPr/>
          </p:nvGrpSpPr>
          <p:grpSpPr>
            <a:xfrm>
              <a:off x="10906656" y="2433912"/>
              <a:ext cx="497840" cy="423373"/>
              <a:chOff x="3383280" y="1776267"/>
              <a:chExt cx="497840" cy="423373"/>
            </a:xfrm>
          </p:grpSpPr>
          <p:sp>
            <p:nvSpPr>
              <p:cNvPr id="11" name="Rectángulo 4">
                <a:extLst>
                  <a:ext uri="{FF2B5EF4-FFF2-40B4-BE49-F238E27FC236}">
                    <a16:creationId xmlns:a16="http://schemas.microsoft.com/office/drawing/2014/main" id="{2237B020-AD0A-6869-2BFB-CAC44031CE34}"/>
                  </a:ext>
                </a:extLst>
              </p:cNvPr>
              <p:cNvSpPr/>
              <p:nvPr/>
            </p:nvSpPr>
            <p:spPr>
              <a:xfrm>
                <a:off x="3383280" y="1833880"/>
                <a:ext cx="497840" cy="274320"/>
              </a:xfrm>
              <a:prstGeom prst="rect">
                <a:avLst/>
              </a:prstGeom>
              <a:solidFill>
                <a:srgbClr val="00B5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3" name="Triángulo rectángulo 5">
                <a:extLst>
                  <a:ext uri="{FF2B5EF4-FFF2-40B4-BE49-F238E27FC236}">
                    <a16:creationId xmlns:a16="http://schemas.microsoft.com/office/drawing/2014/main" id="{F2452023-9AC3-817B-7809-7BE2AEA2D469}"/>
                  </a:ext>
                </a:extLst>
              </p:cNvPr>
              <p:cNvSpPr/>
              <p:nvPr/>
            </p:nvSpPr>
            <p:spPr>
              <a:xfrm rot="5400000">
                <a:off x="3794693" y="2113213"/>
                <a:ext cx="91440" cy="81414"/>
              </a:xfrm>
              <a:prstGeom prst="rtTriangl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4" name="CuadroTexto 6">
                <a:extLst>
                  <a:ext uri="{FF2B5EF4-FFF2-40B4-BE49-F238E27FC236}">
                    <a16:creationId xmlns:a16="http://schemas.microsoft.com/office/drawing/2014/main" id="{A8554D6C-E665-E872-0981-32C29DEF7A33}"/>
                  </a:ext>
                </a:extLst>
              </p:cNvPr>
              <p:cNvSpPr txBox="1"/>
              <p:nvPr/>
            </p:nvSpPr>
            <p:spPr>
              <a:xfrm>
                <a:off x="3456341" y="1776267"/>
                <a:ext cx="3738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>
                    <a:solidFill>
                      <a:schemeClr val="bg1"/>
                    </a:solidFill>
                    <a:latin typeface="Bahnschrift SemiLight Condensed" panose="020B0502040204020203" pitchFamily="34" charset="0"/>
                  </a:rPr>
                  <a:t>02</a:t>
                </a:r>
                <a:endParaRPr lang="es-CO">
                  <a:solidFill>
                    <a:schemeClr val="bg1"/>
                  </a:solidFill>
                  <a:latin typeface="Bahnschrift SemiLight Condensed" panose="020B0502040204020203" pitchFamily="34" charset="0"/>
                </a:endParaRPr>
              </a:p>
            </p:txBody>
          </p:sp>
        </p:grpSp>
        <p:sp>
          <p:nvSpPr>
            <p:cNvPr id="6" name="Rectángulo 49">
              <a:extLst>
                <a:ext uri="{FF2B5EF4-FFF2-40B4-BE49-F238E27FC236}">
                  <a16:creationId xmlns:a16="http://schemas.microsoft.com/office/drawing/2014/main" id="{9CB87848-C09D-6ACA-BB2B-0C4CE0B15EA0}"/>
                </a:ext>
              </a:extLst>
            </p:cNvPr>
            <p:cNvSpPr/>
            <p:nvPr/>
          </p:nvSpPr>
          <p:spPr>
            <a:xfrm>
              <a:off x="8102496" y="3623433"/>
              <a:ext cx="3302000" cy="2743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" name="CuadroTexto 11">
              <a:extLst>
                <a:ext uri="{FF2B5EF4-FFF2-40B4-BE49-F238E27FC236}">
                  <a16:creationId xmlns:a16="http://schemas.microsoft.com/office/drawing/2014/main" id="{9B1E8D46-E2EB-9D10-65DB-AD955FC26688}"/>
                </a:ext>
              </a:extLst>
            </p:cNvPr>
            <p:cNvSpPr txBox="1"/>
            <p:nvPr/>
          </p:nvSpPr>
          <p:spPr>
            <a:xfrm>
              <a:off x="8056776" y="3624134"/>
              <a:ext cx="334097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i="1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Poco espacio requerido para estacionamiento</a:t>
              </a:r>
              <a:endParaRPr lang="es-CO" sz="1100" i="1">
                <a:solidFill>
                  <a:schemeClr val="tx1">
                    <a:lumMod val="50000"/>
                    <a:lumOff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</p:txBody>
        </p:sp>
      </p:grpSp>
      <p:cxnSp>
        <p:nvCxnSpPr>
          <p:cNvPr id="15" name="Conector recto 13">
            <a:extLst>
              <a:ext uri="{FF2B5EF4-FFF2-40B4-BE49-F238E27FC236}">
                <a16:creationId xmlns:a16="http://schemas.microsoft.com/office/drawing/2014/main" id="{48A1758F-BB92-5C8E-7BE5-0A2B2C2DB4C0}"/>
              </a:ext>
            </a:extLst>
          </p:cNvPr>
          <p:cNvCxnSpPr>
            <a:cxnSpLocks/>
            <a:endCxn id="85" idx="0"/>
          </p:cNvCxnSpPr>
          <p:nvPr/>
        </p:nvCxnSpPr>
        <p:spPr>
          <a:xfrm>
            <a:off x="6063705" y="2774410"/>
            <a:ext cx="1" cy="4662284"/>
          </a:xfrm>
          <a:prstGeom prst="line">
            <a:avLst/>
          </a:prstGeom>
          <a:ln w="57150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upo 15">
            <a:extLst>
              <a:ext uri="{FF2B5EF4-FFF2-40B4-BE49-F238E27FC236}">
                <a16:creationId xmlns:a16="http://schemas.microsoft.com/office/drawing/2014/main" id="{F0F1A769-ECF3-574F-9B8D-0DBDE6229BC4}"/>
              </a:ext>
            </a:extLst>
          </p:cNvPr>
          <p:cNvGrpSpPr/>
          <p:nvPr/>
        </p:nvGrpSpPr>
        <p:grpSpPr>
          <a:xfrm>
            <a:off x="898866" y="4181340"/>
            <a:ext cx="3473133" cy="1623579"/>
            <a:chOff x="922436" y="3163486"/>
            <a:chExt cx="3473133" cy="1623579"/>
          </a:xfrm>
        </p:grpSpPr>
        <p:pic>
          <p:nvPicPr>
            <p:cNvPr id="17" name="Picture 4" descr="Ahorra combustible en tu moto – Revista Moto">
              <a:extLst>
                <a:ext uri="{FF2B5EF4-FFF2-40B4-BE49-F238E27FC236}">
                  <a16:creationId xmlns:a16="http://schemas.microsoft.com/office/drawing/2014/main" id="{B7D24302-D2FE-EEB8-1C16-2A9B9DDFE7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475" b="5381"/>
            <a:stretch/>
          </p:blipFill>
          <p:spPr bwMode="auto">
            <a:xfrm>
              <a:off x="922436" y="3163486"/>
              <a:ext cx="3391718" cy="128681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upo 55">
              <a:extLst>
                <a:ext uri="{FF2B5EF4-FFF2-40B4-BE49-F238E27FC236}">
                  <a16:creationId xmlns:a16="http://schemas.microsoft.com/office/drawing/2014/main" id="{AD8D55D2-E820-4275-C459-63CA8197116B}"/>
                </a:ext>
              </a:extLst>
            </p:cNvPr>
            <p:cNvGrpSpPr/>
            <p:nvPr/>
          </p:nvGrpSpPr>
          <p:grpSpPr>
            <a:xfrm>
              <a:off x="3897729" y="3196733"/>
              <a:ext cx="497840" cy="423373"/>
              <a:chOff x="3383280" y="1776267"/>
              <a:chExt cx="497840" cy="423373"/>
            </a:xfrm>
          </p:grpSpPr>
          <p:sp>
            <p:nvSpPr>
              <p:cNvPr id="21" name="Rectángulo 56">
                <a:extLst>
                  <a:ext uri="{FF2B5EF4-FFF2-40B4-BE49-F238E27FC236}">
                    <a16:creationId xmlns:a16="http://schemas.microsoft.com/office/drawing/2014/main" id="{3E085D61-6A40-E05C-AA64-18256128E1E2}"/>
                  </a:ext>
                </a:extLst>
              </p:cNvPr>
              <p:cNvSpPr/>
              <p:nvPr/>
            </p:nvSpPr>
            <p:spPr>
              <a:xfrm>
                <a:off x="3383280" y="1833880"/>
                <a:ext cx="497840" cy="274320"/>
              </a:xfrm>
              <a:prstGeom prst="rect">
                <a:avLst/>
              </a:prstGeom>
              <a:solidFill>
                <a:srgbClr val="00B5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2" name="Triángulo rectángulo 57">
                <a:extLst>
                  <a:ext uri="{FF2B5EF4-FFF2-40B4-BE49-F238E27FC236}">
                    <a16:creationId xmlns:a16="http://schemas.microsoft.com/office/drawing/2014/main" id="{08ABF66B-B694-0D12-C857-144B63048851}"/>
                  </a:ext>
                </a:extLst>
              </p:cNvPr>
              <p:cNvSpPr/>
              <p:nvPr/>
            </p:nvSpPr>
            <p:spPr>
              <a:xfrm rot="5400000">
                <a:off x="3794693" y="2113213"/>
                <a:ext cx="91440" cy="81414"/>
              </a:xfrm>
              <a:prstGeom prst="rtTriangl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3" name="CuadroTexto 58">
                <a:extLst>
                  <a:ext uri="{FF2B5EF4-FFF2-40B4-BE49-F238E27FC236}">
                    <a16:creationId xmlns:a16="http://schemas.microsoft.com/office/drawing/2014/main" id="{FCFCCA11-F1C5-A925-6897-0CE971F06F3A}"/>
                  </a:ext>
                </a:extLst>
              </p:cNvPr>
              <p:cNvSpPr txBox="1"/>
              <p:nvPr/>
            </p:nvSpPr>
            <p:spPr>
              <a:xfrm>
                <a:off x="3448721" y="1776267"/>
                <a:ext cx="3722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>
                    <a:solidFill>
                      <a:schemeClr val="bg1"/>
                    </a:solidFill>
                    <a:latin typeface="Bahnschrift SemiLight Condensed" panose="020B0502040204020203" pitchFamily="34" charset="0"/>
                  </a:rPr>
                  <a:t>03</a:t>
                </a:r>
                <a:endParaRPr lang="es-CO">
                  <a:solidFill>
                    <a:schemeClr val="bg1"/>
                  </a:solidFill>
                  <a:latin typeface="Bahnschrift SemiLight Condensed" panose="020B0502040204020203" pitchFamily="34" charset="0"/>
                </a:endParaRPr>
              </a:p>
            </p:txBody>
          </p:sp>
        </p:grpSp>
        <p:sp>
          <p:nvSpPr>
            <p:cNvPr id="19" name="Rectángulo 59">
              <a:extLst>
                <a:ext uri="{FF2B5EF4-FFF2-40B4-BE49-F238E27FC236}">
                  <a16:creationId xmlns:a16="http://schemas.microsoft.com/office/drawing/2014/main" id="{9DFE2AB7-92AE-3D8E-AF21-84AD12CE1C22}"/>
                </a:ext>
              </a:extLst>
            </p:cNvPr>
            <p:cNvSpPr/>
            <p:nvPr/>
          </p:nvSpPr>
          <p:spPr>
            <a:xfrm>
              <a:off x="1093569" y="4386253"/>
              <a:ext cx="3302000" cy="3994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0" name="CuadroTexto 60">
              <a:extLst>
                <a:ext uri="{FF2B5EF4-FFF2-40B4-BE49-F238E27FC236}">
                  <a16:creationId xmlns:a16="http://schemas.microsoft.com/office/drawing/2014/main" id="{B677C4BD-0EB0-4481-DA4C-C725C82B8875}"/>
                </a:ext>
              </a:extLst>
            </p:cNvPr>
            <p:cNvSpPr txBox="1"/>
            <p:nvPr/>
          </p:nvSpPr>
          <p:spPr>
            <a:xfrm>
              <a:off x="1047849" y="4386955"/>
              <a:ext cx="25555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i="1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Economía en gastos operacionales</a:t>
              </a:r>
            </a:p>
            <a:p>
              <a:r>
                <a:rPr lang="es-ES" sz="900" i="1">
                  <a:solidFill>
                    <a:schemeClr val="bg1">
                      <a:lumMod val="6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(Mantenimiento, combustible)</a:t>
              </a:r>
              <a:endParaRPr lang="es-CO" sz="900" i="1">
                <a:solidFill>
                  <a:schemeClr val="bg1">
                    <a:lumMod val="6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</p:txBody>
        </p:sp>
      </p:grpSp>
      <p:pic>
        <p:nvPicPr>
          <p:cNvPr id="24" name="Picture 6" descr="Motociclistas rechazan proyecto de cobrarles peajes | Blu Radio">
            <a:extLst>
              <a:ext uri="{FF2B5EF4-FFF2-40B4-BE49-F238E27FC236}">
                <a16:creationId xmlns:a16="http://schemas.microsoft.com/office/drawing/2014/main" id="{911122AF-6BBF-A094-D38C-B57F7AE88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57" r="1143" b="20280"/>
          <a:stretch/>
        </p:blipFill>
        <p:spPr bwMode="auto">
          <a:xfrm>
            <a:off x="7875483" y="4708072"/>
            <a:ext cx="3391718" cy="1445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upo 63">
            <a:extLst>
              <a:ext uri="{FF2B5EF4-FFF2-40B4-BE49-F238E27FC236}">
                <a16:creationId xmlns:a16="http://schemas.microsoft.com/office/drawing/2014/main" id="{02DDF465-E084-F78F-07C5-037B87D2E7D0}"/>
              </a:ext>
            </a:extLst>
          </p:cNvPr>
          <p:cNvGrpSpPr/>
          <p:nvPr/>
        </p:nvGrpSpPr>
        <p:grpSpPr>
          <a:xfrm>
            <a:off x="10856995" y="4745718"/>
            <a:ext cx="497840" cy="423373"/>
            <a:chOff x="3383280" y="1776267"/>
            <a:chExt cx="497840" cy="423373"/>
          </a:xfrm>
        </p:grpSpPr>
        <p:sp>
          <p:nvSpPr>
            <p:cNvPr id="37" name="Rectángulo 64">
              <a:extLst>
                <a:ext uri="{FF2B5EF4-FFF2-40B4-BE49-F238E27FC236}">
                  <a16:creationId xmlns:a16="http://schemas.microsoft.com/office/drawing/2014/main" id="{3C5F90E3-21D9-BF7E-6249-1093511D60E2}"/>
                </a:ext>
              </a:extLst>
            </p:cNvPr>
            <p:cNvSpPr/>
            <p:nvPr/>
          </p:nvSpPr>
          <p:spPr>
            <a:xfrm>
              <a:off x="3383280" y="1833880"/>
              <a:ext cx="497840" cy="274320"/>
            </a:xfrm>
            <a:prstGeom prst="rect">
              <a:avLst/>
            </a:prstGeom>
            <a:solidFill>
              <a:srgbClr val="00B5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8" name="Triángulo rectángulo 66">
              <a:extLst>
                <a:ext uri="{FF2B5EF4-FFF2-40B4-BE49-F238E27FC236}">
                  <a16:creationId xmlns:a16="http://schemas.microsoft.com/office/drawing/2014/main" id="{E1076A09-5BE6-6077-802E-906DD06E9E8D}"/>
                </a:ext>
              </a:extLst>
            </p:cNvPr>
            <p:cNvSpPr/>
            <p:nvPr/>
          </p:nvSpPr>
          <p:spPr>
            <a:xfrm rot="5400000">
              <a:off x="3794693" y="2113213"/>
              <a:ext cx="91440" cy="81414"/>
            </a:xfrm>
            <a:prstGeom prst="rtTriangl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9" name="CuadroTexto 67">
              <a:extLst>
                <a:ext uri="{FF2B5EF4-FFF2-40B4-BE49-F238E27FC236}">
                  <a16:creationId xmlns:a16="http://schemas.microsoft.com/office/drawing/2014/main" id="{87984931-2A98-E710-90A2-B6FA97163CEF}"/>
                </a:ext>
              </a:extLst>
            </p:cNvPr>
            <p:cNvSpPr txBox="1"/>
            <p:nvPr/>
          </p:nvSpPr>
          <p:spPr>
            <a:xfrm>
              <a:off x="3448721" y="1776267"/>
              <a:ext cx="3802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>
                  <a:solidFill>
                    <a:schemeClr val="bg1"/>
                  </a:solidFill>
                  <a:latin typeface="Bahnschrift SemiLight Condensed" panose="020B0502040204020203" pitchFamily="34" charset="0"/>
                </a:rPr>
                <a:t>04</a:t>
              </a:r>
              <a:endParaRPr lang="es-CO">
                <a:solidFill>
                  <a:schemeClr val="bg1"/>
                </a:solidFill>
                <a:latin typeface="Bahnschrift SemiLight Condensed" panose="020B0502040204020203" pitchFamily="34" charset="0"/>
              </a:endParaRPr>
            </a:p>
          </p:txBody>
        </p:sp>
      </p:grpSp>
      <p:sp>
        <p:nvSpPr>
          <p:cNvPr id="40" name="Rectángulo 68">
            <a:extLst>
              <a:ext uri="{FF2B5EF4-FFF2-40B4-BE49-F238E27FC236}">
                <a16:creationId xmlns:a16="http://schemas.microsoft.com/office/drawing/2014/main" id="{46529D08-B77C-3C6A-14F6-7B65CCC72A8A}"/>
              </a:ext>
            </a:extLst>
          </p:cNvPr>
          <p:cNvSpPr/>
          <p:nvPr/>
        </p:nvSpPr>
        <p:spPr>
          <a:xfrm>
            <a:off x="8052835" y="5935239"/>
            <a:ext cx="3302000" cy="3135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CuadroTexto 69">
            <a:extLst>
              <a:ext uri="{FF2B5EF4-FFF2-40B4-BE49-F238E27FC236}">
                <a16:creationId xmlns:a16="http://schemas.microsoft.com/office/drawing/2014/main" id="{8981C967-5C7C-266A-7388-B5C62198D63C}"/>
              </a:ext>
            </a:extLst>
          </p:cNvPr>
          <p:cNvSpPr txBox="1"/>
          <p:nvPr/>
        </p:nvSpPr>
        <p:spPr>
          <a:xfrm>
            <a:off x="8007115" y="5954990"/>
            <a:ext cx="14670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>
                <a:solidFill>
                  <a:schemeClr val="tx1">
                    <a:lumMod val="50000"/>
                    <a:lumOff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No pago de peajes</a:t>
            </a:r>
            <a:endParaRPr lang="es-CO" sz="900" i="1">
              <a:solidFill>
                <a:schemeClr val="bg1">
                  <a:lumMod val="6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pSp>
        <p:nvGrpSpPr>
          <p:cNvPr id="42" name="Grupo 14">
            <a:extLst>
              <a:ext uri="{FF2B5EF4-FFF2-40B4-BE49-F238E27FC236}">
                <a16:creationId xmlns:a16="http://schemas.microsoft.com/office/drawing/2014/main" id="{165F7258-6708-3310-0F6C-C1F001C36CB5}"/>
              </a:ext>
            </a:extLst>
          </p:cNvPr>
          <p:cNvGrpSpPr/>
          <p:nvPr/>
        </p:nvGrpSpPr>
        <p:grpSpPr>
          <a:xfrm>
            <a:off x="898866" y="2556413"/>
            <a:ext cx="3468053" cy="1487156"/>
            <a:chOff x="922436" y="1538559"/>
            <a:chExt cx="3468053" cy="1487156"/>
          </a:xfrm>
        </p:grpSpPr>
        <p:pic>
          <p:nvPicPr>
            <p:cNvPr id="43" name="Picture 4" descr="É permitido andar de moto no corredor?">
              <a:extLst>
                <a:ext uri="{FF2B5EF4-FFF2-40B4-BE49-F238E27FC236}">
                  <a16:creationId xmlns:a16="http://schemas.microsoft.com/office/drawing/2014/main" id="{1E9B4223-3176-D348-750B-ABD593A1F41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475" b="7589"/>
            <a:stretch/>
          </p:blipFill>
          <p:spPr bwMode="auto">
            <a:xfrm>
              <a:off x="922436" y="1538559"/>
              <a:ext cx="3387014" cy="1288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4" name="Grupo 73">
              <a:extLst>
                <a:ext uri="{FF2B5EF4-FFF2-40B4-BE49-F238E27FC236}">
                  <a16:creationId xmlns:a16="http://schemas.microsoft.com/office/drawing/2014/main" id="{979AA8E9-53D8-FA52-F0CC-F1F0890774D2}"/>
                </a:ext>
              </a:extLst>
            </p:cNvPr>
            <p:cNvGrpSpPr/>
            <p:nvPr/>
          </p:nvGrpSpPr>
          <p:grpSpPr>
            <a:xfrm>
              <a:off x="3892649" y="1566954"/>
              <a:ext cx="497840" cy="418293"/>
              <a:chOff x="3383280" y="1781347"/>
              <a:chExt cx="497840" cy="418293"/>
            </a:xfrm>
          </p:grpSpPr>
          <p:sp>
            <p:nvSpPr>
              <p:cNvPr id="47" name="Rectángulo 81">
                <a:extLst>
                  <a:ext uri="{FF2B5EF4-FFF2-40B4-BE49-F238E27FC236}">
                    <a16:creationId xmlns:a16="http://schemas.microsoft.com/office/drawing/2014/main" id="{0CFEBD17-1899-2E67-5585-BD4F3CBD3D03}"/>
                  </a:ext>
                </a:extLst>
              </p:cNvPr>
              <p:cNvSpPr/>
              <p:nvPr/>
            </p:nvSpPr>
            <p:spPr>
              <a:xfrm>
                <a:off x="3383280" y="1833880"/>
                <a:ext cx="497840" cy="274320"/>
              </a:xfrm>
              <a:prstGeom prst="rect">
                <a:avLst/>
              </a:prstGeom>
              <a:solidFill>
                <a:srgbClr val="00B5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8" name="Triángulo rectángulo 89">
                <a:extLst>
                  <a:ext uri="{FF2B5EF4-FFF2-40B4-BE49-F238E27FC236}">
                    <a16:creationId xmlns:a16="http://schemas.microsoft.com/office/drawing/2014/main" id="{2D9AAA1E-EEA6-53A2-A3BF-DF462C9D9180}"/>
                  </a:ext>
                </a:extLst>
              </p:cNvPr>
              <p:cNvSpPr/>
              <p:nvPr/>
            </p:nvSpPr>
            <p:spPr>
              <a:xfrm rot="5400000">
                <a:off x="3794693" y="2113213"/>
                <a:ext cx="91440" cy="81414"/>
              </a:xfrm>
              <a:prstGeom prst="rtTriangl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9" name="CuadroTexto 90">
                <a:extLst>
                  <a:ext uri="{FF2B5EF4-FFF2-40B4-BE49-F238E27FC236}">
                    <a16:creationId xmlns:a16="http://schemas.microsoft.com/office/drawing/2014/main" id="{22D28A9B-0885-525E-53F9-774739459B5E}"/>
                  </a:ext>
                </a:extLst>
              </p:cNvPr>
              <p:cNvSpPr txBox="1"/>
              <p:nvPr/>
            </p:nvSpPr>
            <p:spPr>
              <a:xfrm>
                <a:off x="3448721" y="1781347"/>
                <a:ext cx="3433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>
                    <a:solidFill>
                      <a:schemeClr val="bg1"/>
                    </a:solidFill>
                    <a:latin typeface="Bahnschrift SemiLight Condensed" panose="020B0502040204020203" pitchFamily="34" charset="0"/>
                  </a:rPr>
                  <a:t>01</a:t>
                </a:r>
                <a:endParaRPr lang="es-CO">
                  <a:solidFill>
                    <a:schemeClr val="bg1"/>
                  </a:solidFill>
                  <a:latin typeface="Bahnschrift SemiLight Condensed" panose="020B0502040204020203" pitchFamily="34" charset="0"/>
                </a:endParaRPr>
              </a:p>
            </p:txBody>
          </p:sp>
        </p:grpSp>
        <p:sp>
          <p:nvSpPr>
            <p:cNvPr id="45" name="Rectángulo 91">
              <a:extLst>
                <a:ext uri="{FF2B5EF4-FFF2-40B4-BE49-F238E27FC236}">
                  <a16:creationId xmlns:a16="http://schemas.microsoft.com/office/drawing/2014/main" id="{E287DFBA-5DD5-DBEE-0E89-09C9139AA8F0}"/>
                </a:ext>
              </a:extLst>
            </p:cNvPr>
            <p:cNvSpPr/>
            <p:nvPr/>
          </p:nvSpPr>
          <p:spPr>
            <a:xfrm>
              <a:off x="1088489" y="2751394"/>
              <a:ext cx="3302000" cy="2743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6" name="CuadroTexto 92">
              <a:extLst>
                <a:ext uri="{FF2B5EF4-FFF2-40B4-BE49-F238E27FC236}">
                  <a16:creationId xmlns:a16="http://schemas.microsoft.com/office/drawing/2014/main" id="{3F3DEFF1-C7DB-7158-483C-5BA1AEA2055A}"/>
                </a:ext>
              </a:extLst>
            </p:cNvPr>
            <p:cNvSpPr txBox="1"/>
            <p:nvPr/>
          </p:nvSpPr>
          <p:spPr>
            <a:xfrm>
              <a:off x="1042769" y="2752096"/>
              <a:ext cx="303480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Menores tiempos de viaje – Desmitificar</a:t>
              </a:r>
              <a:endParaRPr lang="es-CO" sz="900" i="1" dirty="0">
                <a:solidFill>
                  <a:schemeClr val="bg1">
                    <a:lumMod val="6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</p:txBody>
        </p:sp>
      </p:grpSp>
      <p:grpSp>
        <p:nvGrpSpPr>
          <p:cNvPr id="50" name="Grupo 16">
            <a:extLst>
              <a:ext uri="{FF2B5EF4-FFF2-40B4-BE49-F238E27FC236}">
                <a16:creationId xmlns:a16="http://schemas.microsoft.com/office/drawing/2014/main" id="{DFDB3281-B637-A583-A5A6-69A070F18AD4}"/>
              </a:ext>
            </a:extLst>
          </p:cNvPr>
          <p:cNvGrpSpPr/>
          <p:nvPr/>
        </p:nvGrpSpPr>
        <p:grpSpPr>
          <a:xfrm>
            <a:off x="898866" y="5907059"/>
            <a:ext cx="3461604" cy="1584476"/>
            <a:chOff x="922436" y="4889205"/>
            <a:chExt cx="3461604" cy="1584476"/>
          </a:xfrm>
        </p:grpSpPr>
        <p:pic>
          <p:nvPicPr>
            <p:cNvPr id="51" name="Picture 6" descr="Motos de 125CC Deberán Pagar Semaforización |">
              <a:extLst>
                <a:ext uri="{FF2B5EF4-FFF2-40B4-BE49-F238E27FC236}">
                  <a16:creationId xmlns:a16="http://schemas.microsoft.com/office/drawing/2014/main" id="{EA112173-8DD3-921A-B723-09C790A128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009" b="12313"/>
            <a:stretch/>
          </p:blipFill>
          <p:spPr bwMode="auto">
            <a:xfrm>
              <a:off x="922436" y="4889205"/>
              <a:ext cx="3387600" cy="15290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2" name="Grupo 93">
              <a:extLst>
                <a:ext uri="{FF2B5EF4-FFF2-40B4-BE49-F238E27FC236}">
                  <a16:creationId xmlns:a16="http://schemas.microsoft.com/office/drawing/2014/main" id="{07C9F068-9374-57A2-EF5B-A9E3969F6A11}"/>
                </a:ext>
              </a:extLst>
            </p:cNvPr>
            <p:cNvGrpSpPr/>
            <p:nvPr/>
          </p:nvGrpSpPr>
          <p:grpSpPr>
            <a:xfrm>
              <a:off x="3886200" y="5014920"/>
              <a:ext cx="497840" cy="418293"/>
              <a:chOff x="3383280" y="1781347"/>
              <a:chExt cx="497840" cy="418293"/>
            </a:xfrm>
          </p:grpSpPr>
          <p:sp>
            <p:nvSpPr>
              <p:cNvPr id="55" name="Rectángulo 94">
                <a:extLst>
                  <a:ext uri="{FF2B5EF4-FFF2-40B4-BE49-F238E27FC236}">
                    <a16:creationId xmlns:a16="http://schemas.microsoft.com/office/drawing/2014/main" id="{8A35E490-EE03-2055-0109-2DD483D9DE4A}"/>
                  </a:ext>
                </a:extLst>
              </p:cNvPr>
              <p:cNvSpPr/>
              <p:nvPr/>
            </p:nvSpPr>
            <p:spPr>
              <a:xfrm>
                <a:off x="3383280" y="1833880"/>
                <a:ext cx="497840" cy="274320"/>
              </a:xfrm>
              <a:prstGeom prst="rect">
                <a:avLst/>
              </a:prstGeom>
              <a:solidFill>
                <a:srgbClr val="00B5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6" name="Triángulo rectángulo 95">
                <a:extLst>
                  <a:ext uri="{FF2B5EF4-FFF2-40B4-BE49-F238E27FC236}">
                    <a16:creationId xmlns:a16="http://schemas.microsoft.com/office/drawing/2014/main" id="{66F85CA8-3B26-897A-00B3-A7E16E7FE75C}"/>
                  </a:ext>
                </a:extLst>
              </p:cNvPr>
              <p:cNvSpPr/>
              <p:nvPr/>
            </p:nvSpPr>
            <p:spPr>
              <a:xfrm rot="5400000">
                <a:off x="3794693" y="2113213"/>
                <a:ext cx="91440" cy="81414"/>
              </a:xfrm>
              <a:prstGeom prst="rtTriangl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7" name="CuadroTexto 96">
                <a:extLst>
                  <a:ext uri="{FF2B5EF4-FFF2-40B4-BE49-F238E27FC236}">
                    <a16:creationId xmlns:a16="http://schemas.microsoft.com/office/drawing/2014/main" id="{A26B7F4D-C532-E720-EB24-F7CBB83DB13E}"/>
                  </a:ext>
                </a:extLst>
              </p:cNvPr>
              <p:cNvSpPr txBox="1"/>
              <p:nvPr/>
            </p:nvSpPr>
            <p:spPr>
              <a:xfrm>
                <a:off x="3448721" y="1781347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>
                    <a:solidFill>
                      <a:schemeClr val="bg1"/>
                    </a:solidFill>
                    <a:latin typeface="Bahnschrift SemiLight Condensed" panose="020B0502040204020203" pitchFamily="34" charset="0"/>
                  </a:rPr>
                  <a:t>05</a:t>
                </a:r>
                <a:endParaRPr lang="es-CO">
                  <a:solidFill>
                    <a:schemeClr val="bg1"/>
                  </a:solidFill>
                  <a:latin typeface="Bahnschrift SemiLight Condensed" panose="020B0502040204020203" pitchFamily="34" charset="0"/>
                </a:endParaRPr>
              </a:p>
            </p:txBody>
          </p:sp>
        </p:grpSp>
        <p:sp>
          <p:nvSpPr>
            <p:cNvPr id="53" name="Rectángulo 97">
              <a:extLst>
                <a:ext uri="{FF2B5EF4-FFF2-40B4-BE49-F238E27FC236}">
                  <a16:creationId xmlns:a16="http://schemas.microsoft.com/office/drawing/2014/main" id="{72083E90-40FD-B81A-EFCF-FCCAC5A929DB}"/>
                </a:ext>
              </a:extLst>
            </p:cNvPr>
            <p:cNvSpPr/>
            <p:nvPr/>
          </p:nvSpPr>
          <p:spPr>
            <a:xfrm>
              <a:off x="1082040" y="6199360"/>
              <a:ext cx="3302000" cy="2743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4" name="CuadroTexto 98">
              <a:extLst>
                <a:ext uri="{FF2B5EF4-FFF2-40B4-BE49-F238E27FC236}">
                  <a16:creationId xmlns:a16="http://schemas.microsoft.com/office/drawing/2014/main" id="{06FB4BB3-0779-EDB3-72B3-CA1FE9F92A74}"/>
                </a:ext>
              </a:extLst>
            </p:cNvPr>
            <p:cNvSpPr txBox="1"/>
            <p:nvPr/>
          </p:nvSpPr>
          <p:spPr>
            <a:xfrm>
              <a:off x="1036320" y="6200062"/>
              <a:ext cx="332815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i="1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Excepción a pago de impuesto de rodamiento</a:t>
              </a:r>
            </a:p>
          </p:txBody>
        </p:sp>
      </p:grpSp>
      <p:grpSp>
        <p:nvGrpSpPr>
          <p:cNvPr id="58" name="Grupo 28">
            <a:extLst>
              <a:ext uri="{FF2B5EF4-FFF2-40B4-BE49-F238E27FC236}">
                <a16:creationId xmlns:a16="http://schemas.microsoft.com/office/drawing/2014/main" id="{509C04A2-BAF6-8612-932D-002FF30457B9}"/>
              </a:ext>
            </a:extLst>
          </p:cNvPr>
          <p:cNvGrpSpPr/>
          <p:nvPr/>
        </p:nvGrpSpPr>
        <p:grpSpPr>
          <a:xfrm>
            <a:off x="4532392" y="2941664"/>
            <a:ext cx="1651386" cy="346210"/>
            <a:chOff x="4555962" y="1923810"/>
            <a:chExt cx="1651386" cy="346210"/>
          </a:xfrm>
        </p:grpSpPr>
        <p:sp>
          <p:nvSpPr>
            <p:cNvPr id="59" name="Elipse 20">
              <a:extLst>
                <a:ext uri="{FF2B5EF4-FFF2-40B4-BE49-F238E27FC236}">
                  <a16:creationId xmlns:a16="http://schemas.microsoft.com/office/drawing/2014/main" id="{7096F108-FAE3-6376-BCB4-090D37E11C0C}"/>
                </a:ext>
              </a:extLst>
            </p:cNvPr>
            <p:cNvSpPr/>
            <p:nvPr/>
          </p:nvSpPr>
          <p:spPr>
            <a:xfrm>
              <a:off x="5967203" y="1978682"/>
              <a:ext cx="240145" cy="23646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0" name="Elipse 103">
              <a:extLst>
                <a:ext uri="{FF2B5EF4-FFF2-40B4-BE49-F238E27FC236}">
                  <a16:creationId xmlns:a16="http://schemas.microsoft.com/office/drawing/2014/main" id="{98055FEA-B7B2-898D-FAD6-1FF3A7FF14B7}"/>
                </a:ext>
              </a:extLst>
            </p:cNvPr>
            <p:cNvSpPr/>
            <p:nvPr/>
          </p:nvSpPr>
          <p:spPr>
            <a:xfrm>
              <a:off x="4555962" y="1923810"/>
              <a:ext cx="351597" cy="34621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cxnSp>
          <p:nvCxnSpPr>
            <p:cNvPr id="61" name="Conector recto 27">
              <a:extLst>
                <a:ext uri="{FF2B5EF4-FFF2-40B4-BE49-F238E27FC236}">
                  <a16:creationId xmlns:a16="http://schemas.microsoft.com/office/drawing/2014/main" id="{792C4E4C-2A27-38D6-6F2A-4BE21D1CC600}"/>
                </a:ext>
              </a:extLst>
            </p:cNvPr>
            <p:cNvCxnSpPr>
              <a:stCxn id="60" idx="6"/>
              <a:endCxn id="59" idx="2"/>
            </p:cNvCxnSpPr>
            <p:nvPr/>
          </p:nvCxnSpPr>
          <p:spPr>
            <a:xfrm>
              <a:off x="4907559" y="2096915"/>
              <a:ext cx="1059644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upo 29">
            <a:extLst>
              <a:ext uri="{FF2B5EF4-FFF2-40B4-BE49-F238E27FC236}">
                <a16:creationId xmlns:a16="http://schemas.microsoft.com/office/drawing/2014/main" id="{52CD3E20-34A5-B720-FC57-D0E3762C322D}"/>
              </a:ext>
            </a:extLst>
          </p:cNvPr>
          <p:cNvGrpSpPr/>
          <p:nvPr/>
        </p:nvGrpSpPr>
        <p:grpSpPr>
          <a:xfrm>
            <a:off x="5943633" y="3806361"/>
            <a:ext cx="1680808" cy="346210"/>
            <a:chOff x="5967203" y="2788507"/>
            <a:chExt cx="1680808" cy="346210"/>
          </a:xfrm>
        </p:grpSpPr>
        <p:sp>
          <p:nvSpPr>
            <p:cNvPr id="63" name="Elipse 101">
              <a:extLst>
                <a:ext uri="{FF2B5EF4-FFF2-40B4-BE49-F238E27FC236}">
                  <a16:creationId xmlns:a16="http://schemas.microsoft.com/office/drawing/2014/main" id="{D26264CD-9673-51B9-5AAE-2B2BE166A5EF}"/>
                </a:ext>
              </a:extLst>
            </p:cNvPr>
            <p:cNvSpPr/>
            <p:nvPr/>
          </p:nvSpPr>
          <p:spPr>
            <a:xfrm>
              <a:off x="5967203" y="2843379"/>
              <a:ext cx="240145" cy="23646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4" name="Elipse 104">
              <a:extLst>
                <a:ext uri="{FF2B5EF4-FFF2-40B4-BE49-F238E27FC236}">
                  <a16:creationId xmlns:a16="http://schemas.microsoft.com/office/drawing/2014/main" id="{441D2D6B-C7D2-74B5-3014-7F88E6283FD8}"/>
                </a:ext>
              </a:extLst>
            </p:cNvPr>
            <p:cNvSpPr/>
            <p:nvPr/>
          </p:nvSpPr>
          <p:spPr>
            <a:xfrm>
              <a:off x="7296414" y="2788507"/>
              <a:ext cx="351597" cy="34621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cxnSp>
          <p:nvCxnSpPr>
            <p:cNvPr id="65" name="Conector recto 109">
              <a:extLst>
                <a:ext uri="{FF2B5EF4-FFF2-40B4-BE49-F238E27FC236}">
                  <a16:creationId xmlns:a16="http://schemas.microsoft.com/office/drawing/2014/main" id="{0873CBDE-5B86-5F13-2AE0-D7D017BB8187}"/>
                </a:ext>
              </a:extLst>
            </p:cNvPr>
            <p:cNvCxnSpPr/>
            <p:nvPr/>
          </p:nvCxnSpPr>
          <p:spPr>
            <a:xfrm>
              <a:off x="6207348" y="2953502"/>
              <a:ext cx="1059644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upo 30">
            <a:extLst>
              <a:ext uri="{FF2B5EF4-FFF2-40B4-BE49-F238E27FC236}">
                <a16:creationId xmlns:a16="http://schemas.microsoft.com/office/drawing/2014/main" id="{939FC5C0-344F-56D2-49AD-D4C52A0424EC}"/>
              </a:ext>
            </a:extLst>
          </p:cNvPr>
          <p:cNvGrpSpPr/>
          <p:nvPr/>
        </p:nvGrpSpPr>
        <p:grpSpPr>
          <a:xfrm>
            <a:off x="4532392" y="4672399"/>
            <a:ext cx="1651386" cy="346210"/>
            <a:chOff x="4555962" y="3654545"/>
            <a:chExt cx="1651386" cy="346210"/>
          </a:xfrm>
        </p:grpSpPr>
        <p:sp>
          <p:nvSpPr>
            <p:cNvPr id="67" name="Elipse 100">
              <a:extLst>
                <a:ext uri="{FF2B5EF4-FFF2-40B4-BE49-F238E27FC236}">
                  <a16:creationId xmlns:a16="http://schemas.microsoft.com/office/drawing/2014/main" id="{1F9A078B-8087-E04D-9863-83E61E67B36D}"/>
                </a:ext>
              </a:extLst>
            </p:cNvPr>
            <p:cNvSpPr/>
            <p:nvPr/>
          </p:nvSpPr>
          <p:spPr>
            <a:xfrm>
              <a:off x="5967203" y="3709417"/>
              <a:ext cx="240145" cy="23646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8" name="Elipse 105">
              <a:extLst>
                <a:ext uri="{FF2B5EF4-FFF2-40B4-BE49-F238E27FC236}">
                  <a16:creationId xmlns:a16="http://schemas.microsoft.com/office/drawing/2014/main" id="{71BEB8B8-C761-17E1-E82C-77BCE522E49C}"/>
                </a:ext>
              </a:extLst>
            </p:cNvPr>
            <p:cNvSpPr/>
            <p:nvPr/>
          </p:nvSpPr>
          <p:spPr>
            <a:xfrm>
              <a:off x="4555962" y="3654545"/>
              <a:ext cx="351597" cy="34621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cxnSp>
          <p:nvCxnSpPr>
            <p:cNvPr id="69" name="Conector recto 110">
              <a:extLst>
                <a:ext uri="{FF2B5EF4-FFF2-40B4-BE49-F238E27FC236}">
                  <a16:creationId xmlns:a16="http://schemas.microsoft.com/office/drawing/2014/main" id="{8F217C94-A59B-6656-2AD8-9F972302BC63}"/>
                </a:ext>
              </a:extLst>
            </p:cNvPr>
            <p:cNvCxnSpPr/>
            <p:nvPr/>
          </p:nvCxnSpPr>
          <p:spPr>
            <a:xfrm>
              <a:off x="4907559" y="3816418"/>
              <a:ext cx="1059644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34">
            <a:extLst>
              <a:ext uri="{FF2B5EF4-FFF2-40B4-BE49-F238E27FC236}">
                <a16:creationId xmlns:a16="http://schemas.microsoft.com/office/drawing/2014/main" id="{64A374B6-E42D-9FBB-02CF-46192B3CC82D}"/>
              </a:ext>
            </a:extLst>
          </p:cNvPr>
          <p:cNvGrpSpPr/>
          <p:nvPr/>
        </p:nvGrpSpPr>
        <p:grpSpPr>
          <a:xfrm>
            <a:off x="5943633" y="5620554"/>
            <a:ext cx="1671283" cy="346210"/>
            <a:chOff x="5967203" y="4602700"/>
            <a:chExt cx="1671283" cy="346210"/>
          </a:xfrm>
        </p:grpSpPr>
        <p:sp>
          <p:nvSpPr>
            <p:cNvPr id="71" name="Elipse 102">
              <a:extLst>
                <a:ext uri="{FF2B5EF4-FFF2-40B4-BE49-F238E27FC236}">
                  <a16:creationId xmlns:a16="http://schemas.microsoft.com/office/drawing/2014/main" id="{3F49C356-65B4-14E6-191C-CAE77F5F6C06}"/>
                </a:ext>
              </a:extLst>
            </p:cNvPr>
            <p:cNvSpPr/>
            <p:nvPr/>
          </p:nvSpPr>
          <p:spPr>
            <a:xfrm>
              <a:off x="5967203" y="4657572"/>
              <a:ext cx="240145" cy="23646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2" name="Elipse 106">
              <a:extLst>
                <a:ext uri="{FF2B5EF4-FFF2-40B4-BE49-F238E27FC236}">
                  <a16:creationId xmlns:a16="http://schemas.microsoft.com/office/drawing/2014/main" id="{74AD0058-2FDC-F47A-28BF-C0F441F511B3}"/>
                </a:ext>
              </a:extLst>
            </p:cNvPr>
            <p:cNvSpPr/>
            <p:nvPr/>
          </p:nvSpPr>
          <p:spPr>
            <a:xfrm>
              <a:off x="7286889" y="4602700"/>
              <a:ext cx="351597" cy="34621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cxnSp>
          <p:nvCxnSpPr>
            <p:cNvPr id="73" name="Conector recto 111">
              <a:extLst>
                <a:ext uri="{FF2B5EF4-FFF2-40B4-BE49-F238E27FC236}">
                  <a16:creationId xmlns:a16="http://schemas.microsoft.com/office/drawing/2014/main" id="{99987C84-FF4E-505E-E1E4-024543234730}"/>
                </a:ext>
              </a:extLst>
            </p:cNvPr>
            <p:cNvCxnSpPr/>
            <p:nvPr/>
          </p:nvCxnSpPr>
          <p:spPr>
            <a:xfrm>
              <a:off x="6207348" y="4775805"/>
              <a:ext cx="1059644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upo 40">
            <a:extLst>
              <a:ext uri="{FF2B5EF4-FFF2-40B4-BE49-F238E27FC236}">
                <a16:creationId xmlns:a16="http://schemas.microsoft.com/office/drawing/2014/main" id="{CC2312FE-2FEE-753F-8F99-0FCEB2CB052E}"/>
              </a:ext>
            </a:extLst>
          </p:cNvPr>
          <p:cNvGrpSpPr/>
          <p:nvPr/>
        </p:nvGrpSpPr>
        <p:grpSpPr>
          <a:xfrm>
            <a:off x="4532392" y="6532654"/>
            <a:ext cx="1651386" cy="346210"/>
            <a:chOff x="4555962" y="5514800"/>
            <a:chExt cx="1651386" cy="346210"/>
          </a:xfrm>
        </p:grpSpPr>
        <p:sp>
          <p:nvSpPr>
            <p:cNvPr id="75" name="Elipse 99">
              <a:extLst>
                <a:ext uri="{FF2B5EF4-FFF2-40B4-BE49-F238E27FC236}">
                  <a16:creationId xmlns:a16="http://schemas.microsoft.com/office/drawing/2014/main" id="{24D9B1F7-A57F-814E-6A64-647BFBFB5354}"/>
                </a:ext>
              </a:extLst>
            </p:cNvPr>
            <p:cNvSpPr/>
            <p:nvPr/>
          </p:nvSpPr>
          <p:spPr>
            <a:xfrm>
              <a:off x="5967203" y="5569672"/>
              <a:ext cx="240145" cy="23646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6" name="Elipse 107">
              <a:extLst>
                <a:ext uri="{FF2B5EF4-FFF2-40B4-BE49-F238E27FC236}">
                  <a16:creationId xmlns:a16="http://schemas.microsoft.com/office/drawing/2014/main" id="{F1171B22-8B9C-7FAA-B42C-8EFEAE0725D3}"/>
                </a:ext>
              </a:extLst>
            </p:cNvPr>
            <p:cNvSpPr/>
            <p:nvPr/>
          </p:nvSpPr>
          <p:spPr>
            <a:xfrm>
              <a:off x="4555962" y="5514800"/>
              <a:ext cx="351597" cy="34621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cxnSp>
          <p:nvCxnSpPr>
            <p:cNvPr id="77" name="Conector recto 112">
              <a:extLst>
                <a:ext uri="{FF2B5EF4-FFF2-40B4-BE49-F238E27FC236}">
                  <a16:creationId xmlns:a16="http://schemas.microsoft.com/office/drawing/2014/main" id="{59858790-8283-C105-FB1C-FE78A69D6898}"/>
                </a:ext>
              </a:extLst>
            </p:cNvPr>
            <p:cNvCxnSpPr/>
            <p:nvPr/>
          </p:nvCxnSpPr>
          <p:spPr>
            <a:xfrm>
              <a:off x="4891504" y="5687905"/>
              <a:ext cx="1059644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upo 72">
            <a:extLst>
              <a:ext uri="{FF2B5EF4-FFF2-40B4-BE49-F238E27FC236}">
                <a16:creationId xmlns:a16="http://schemas.microsoft.com/office/drawing/2014/main" id="{717AF365-AEB8-4C38-3A84-FD22A5CA597C}"/>
              </a:ext>
            </a:extLst>
          </p:cNvPr>
          <p:cNvGrpSpPr/>
          <p:nvPr/>
        </p:nvGrpSpPr>
        <p:grpSpPr>
          <a:xfrm>
            <a:off x="10856995" y="6506986"/>
            <a:ext cx="497840" cy="423373"/>
            <a:chOff x="3383280" y="1776267"/>
            <a:chExt cx="497840" cy="423373"/>
          </a:xfrm>
        </p:grpSpPr>
        <p:sp>
          <p:nvSpPr>
            <p:cNvPr id="79" name="Rectángulo 76">
              <a:extLst>
                <a:ext uri="{FF2B5EF4-FFF2-40B4-BE49-F238E27FC236}">
                  <a16:creationId xmlns:a16="http://schemas.microsoft.com/office/drawing/2014/main" id="{EC517905-F8E4-9007-9C2C-F561D915BB18}"/>
                </a:ext>
              </a:extLst>
            </p:cNvPr>
            <p:cNvSpPr/>
            <p:nvPr/>
          </p:nvSpPr>
          <p:spPr>
            <a:xfrm>
              <a:off x="3383280" y="1833880"/>
              <a:ext cx="497840" cy="274320"/>
            </a:xfrm>
            <a:prstGeom prst="rect">
              <a:avLst/>
            </a:prstGeom>
            <a:solidFill>
              <a:srgbClr val="00B5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0" name="Triángulo rectángulo 77">
              <a:extLst>
                <a:ext uri="{FF2B5EF4-FFF2-40B4-BE49-F238E27FC236}">
                  <a16:creationId xmlns:a16="http://schemas.microsoft.com/office/drawing/2014/main" id="{5CF59FC0-BD32-274D-89CD-C203F8E81F4E}"/>
                </a:ext>
              </a:extLst>
            </p:cNvPr>
            <p:cNvSpPr/>
            <p:nvPr/>
          </p:nvSpPr>
          <p:spPr>
            <a:xfrm rot="5400000">
              <a:off x="3794693" y="2113213"/>
              <a:ext cx="91440" cy="81414"/>
            </a:xfrm>
            <a:prstGeom prst="rtTriangl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1" name="CuadroTexto 79">
              <a:extLst>
                <a:ext uri="{FF2B5EF4-FFF2-40B4-BE49-F238E27FC236}">
                  <a16:creationId xmlns:a16="http://schemas.microsoft.com/office/drawing/2014/main" id="{0E2C21AA-73BD-6BF6-7449-E97AD36443B0}"/>
                </a:ext>
              </a:extLst>
            </p:cNvPr>
            <p:cNvSpPr txBox="1"/>
            <p:nvPr/>
          </p:nvSpPr>
          <p:spPr>
            <a:xfrm>
              <a:off x="3448721" y="1776267"/>
              <a:ext cx="3706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>
                  <a:solidFill>
                    <a:schemeClr val="bg1"/>
                  </a:solidFill>
                  <a:latin typeface="Bahnschrift SemiLight Condensed" panose="020B0502040204020203" pitchFamily="34" charset="0"/>
                </a:rPr>
                <a:t>06</a:t>
              </a:r>
              <a:endParaRPr lang="es-CO">
                <a:solidFill>
                  <a:schemeClr val="bg1"/>
                </a:solidFill>
                <a:latin typeface="Bahnschrift SemiLight Condensed" panose="020B0502040204020203" pitchFamily="34" charset="0"/>
              </a:endParaRPr>
            </a:p>
          </p:txBody>
        </p:sp>
      </p:grpSp>
      <p:sp>
        <p:nvSpPr>
          <p:cNvPr id="82" name="Rectángulo 74">
            <a:extLst>
              <a:ext uri="{FF2B5EF4-FFF2-40B4-BE49-F238E27FC236}">
                <a16:creationId xmlns:a16="http://schemas.microsoft.com/office/drawing/2014/main" id="{619B0BBA-6474-BD27-A7E9-BE3C7F211074}"/>
              </a:ext>
            </a:extLst>
          </p:cNvPr>
          <p:cNvSpPr/>
          <p:nvPr/>
        </p:nvSpPr>
        <p:spPr>
          <a:xfrm>
            <a:off x="8052835" y="7696507"/>
            <a:ext cx="3302000" cy="3135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CuadroTexto 75">
            <a:extLst>
              <a:ext uri="{FF2B5EF4-FFF2-40B4-BE49-F238E27FC236}">
                <a16:creationId xmlns:a16="http://schemas.microsoft.com/office/drawing/2014/main" id="{3BA5A584-AB94-F0BB-CE96-F3A2EABAAC40}"/>
              </a:ext>
            </a:extLst>
          </p:cNvPr>
          <p:cNvSpPr txBox="1"/>
          <p:nvPr/>
        </p:nvSpPr>
        <p:spPr>
          <a:xfrm>
            <a:off x="8007115" y="7716258"/>
            <a:ext cx="15392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>
                <a:solidFill>
                  <a:schemeClr val="tx1">
                    <a:lumMod val="50000"/>
                    <a:lumOff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Vehículo bioseguro</a:t>
            </a:r>
            <a:endParaRPr lang="es-CO" sz="900" i="1">
              <a:solidFill>
                <a:schemeClr val="bg1">
                  <a:lumMod val="6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pSp>
        <p:nvGrpSpPr>
          <p:cNvPr id="84" name="Grupo 80">
            <a:extLst>
              <a:ext uri="{FF2B5EF4-FFF2-40B4-BE49-F238E27FC236}">
                <a16:creationId xmlns:a16="http://schemas.microsoft.com/office/drawing/2014/main" id="{BB20E0FD-F467-ABB8-EFC7-51486AB7FAA4}"/>
              </a:ext>
            </a:extLst>
          </p:cNvPr>
          <p:cNvGrpSpPr/>
          <p:nvPr/>
        </p:nvGrpSpPr>
        <p:grpSpPr>
          <a:xfrm>
            <a:off x="5943633" y="7381822"/>
            <a:ext cx="1671283" cy="346210"/>
            <a:chOff x="5967203" y="4602700"/>
            <a:chExt cx="1671283" cy="346210"/>
          </a:xfrm>
        </p:grpSpPr>
        <p:sp>
          <p:nvSpPr>
            <p:cNvPr id="85" name="Elipse 82">
              <a:extLst>
                <a:ext uri="{FF2B5EF4-FFF2-40B4-BE49-F238E27FC236}">
                  <a16:creationId xmlns:a16="http://schemas.microsoft.com/office/drawing/2014/main" id="{3049337F-1F86-4BCE-8442-15498F7DF0F6}"/>
                </a:ext>
              </a:extLst>
            </p:cNvPr>
            <p:cNvSpPr/>
            <p:nvPr/>
          </p:nvSpPr>
          <p:spPr>
            <a:xfrm>
              <a:off x="5967203" y="4657572"/>
              <a:ext cx="240145" cy="23646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6" name="Elipse 83">
              <a:extLst>
                <a:ext uri="{FF2B5EF4-FFF2-40B4-BE49-F238E27FC236}">
                  <a16:creationId xmlns:a16="http://schemas.microsoft.com/office/drawing/2014/main" id="{F06DF5D5-1C22-B14F-B56E-027A29B26360}"/>
                </a:ext>
              </a:extLst>
            </p:cNvPr>
            <p:cNvSpPr/>
            <p:nvPr/>
          </p:nvSpPr>
          <p:spPr>
            <a:xfrm>
              <a:off x="7286889" y="4602700"/>
              <a:ext cx="351597" cy="34621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cxnSp>
          <p:nvCxnSpPr>
            <p:cNvPr id="87" name="Conector recto 84">
              <a:extLst>
                <a:ext uri="{FF2B5EF4-FFF2-40B4-BE49-F238E27FC236}">
                  <a16:creationId xmlns:a16="http://schemas.microsoft.com/office/drawing/2014/main" id="{AB2222F0-CCEB-8A36-43A9-ACF89E33E29A}"/>
                </a:ext>
              </a:extLst>
            </p:cNvPr>
            <p:cNvCxnSpPr/>
            <p:nvPr/>
          </p:nvCxnSpPr>
          <p:spPr>
            <a:xfrm>
              <a:off x="6207348" y="4775805"/>
              <a:ext cx="1059644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5585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Uso de la Motocicleta en Colombia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43964" y="1886434"/>
            <a:ext cx="4498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Inventivos en el uso de la motocicleta</a:t>
            </a:r>
          </a:p>
        </p:txBody>
      </p:sp>
      <p:pic>
        <p:nvPicPr>
          <p:cNvPr id="2" name="Picture 2" descr="Las motos protegen la vida en medio de la pandemia">
            <a:extLst>
              <a:ext uri="{FF2B5EF4-FFF2-40B4-BE49-F238E27FC236}">
                <a16:creationId xmlns:a16="http://schemas.microsoft.com/office/drawing/2014/main" id="{365ACE70-D1B0-2A57-3773-EDABB5F55B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3" t="3094" r="1913" b="4002"/>
          <a:stretch/>
        </p:blipFill>
        <p:spPr bwMode="auto">
          <a:xfrm>
            <a:off x="7834556" y="3560607"/>
            <a:ext cx="3472577" cy="1457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Conector recto 13">
            <a:extLst>
              <a:ext uri="{FF2B5EF4-FFF2-40B4-BE49-F238E27FC236}">
                <a16:creationId xmlns:a16="http://schemas.microsoft.com/office/drawing/2014/main" id="{48A1758F-BB92-5C8E-7BE5-0A2B2C2DB4C0}"/>
              </a:ext>
            </a:extLst>
          </p:cNvPr>
          <p:cNvCxnSpPr>
            <a:cxnSpLocks/>
            <a:endCxn id="85" idx="0"/>
          </p:cNvCxnSpPr>
          <p:nvPr/>
        </p:nvCxnSpPr>
        <p:spPr>
          <a:xfrm>
            <a:off x="6101806" y="2443163"/>
            <a:ext cx="0" cy="2085662"/>
          </a:xfrm>
          <a:prstGeom prst="line">
            <a:avLst/>
          </a:prstGeom>
          <a:ln w="57150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ángulo 68">
            <a:extLst>
              <a:ext uri="{FF2B5EF4-FFF2-40B4-BE49-F238E27FC236}">
                <a16:creationId xmlns:a16="http://schemas.microsoft.com/office/drawing/2014/main" id="{46529D08-B77C-3C6A-14F6-7B65CCC72A8A}"/>
              </a:ext>
            </a:extLst>
          </p:cNvPr>
          <p:cNvSpPr/>
          <p:nvPr/>
        </p:nvSpPr>
        <p:spPr>
          <a:xfrm>
            <a:off x="8090935" y="3027370"/>
            <a:ext cx="3302000" cy="3135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CuadroTexto 69">
            <a:extLst>
              <a:ext uri="{FF2B5EF4-FFF2-40B4-BE49-F238E27FC236}">
                <a16:creationId xmlns:a16="http://schemas.microsoft.com/office/drawing/2014/main" id="{8981C967-5C7C-266A-7388-B5C62198D63C}"/>
              </a:ext>
            </a:extLst>
          </p:cNvPr>
          <p:cNvSpPr txBox="1"/>
          <p:nvPr/>
        </p:nvSpPr>
        <p:spPr>
          <a:xfrm>
            <a:off x="8045215" y="3047121"/>
            <a:ext cx="14670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>
                <a:solidFill>
                  <a:schemeClr val="tx1">
                    <a:lumMod val="50000"/>
                    <a:lumOff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No pago de peajes</a:t>
            </a:r>
            <a:endParaRPr lang="es-CO" sz="900" i="1">
              <a:solidFill>
                <a:schemeClr val="bg1">
                  <a:lumMod val="6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pSp>
        <p:nvGrpSpPr>
          <p:cNvPr id="50" name="Grupo 16">
            <a:extLst>
              <a:ext uri="{FF2B5EF4-FFF2-40B4-BE49-F238E27FC236}">
                <a16:creationId xmlns:a16="http://schemas.microsoft.com/office/drawing/2014/main" id="{DFDB3281-B637-A583-A5A6-69A070F18AD4}"/>
              </a:ext>
            </a:extLst>
          </p:cNvPr>
          <p:cNvGrpSpPr/>
          <p:nvPr/>
        </p:nvGrpSpPr>
        <p:grpSpPr>
          <a:xfrm>
            <a:off x="936966" y="2999190"/>
            <a:ext cx="3461604" cy="1584476"/>
            <a:chOff x="922436" y="4889205"/>
            <a:chExt cx="3461604" cy="1584476"/>
          </a:xfrm>
        </p:grpSpPr>
        <p:pic>
          <p:nvPicPr>
            <p:cNvPr id="51" name="Picture 6" descr="Motos de 125CC Deberán Pagar Semaforización |">
              <a:extLst>
                <a:ext uri="{FF2B5EF4-FFF2-40B4-BE49-F238E27FC236}">
                  <a16:creationId xmlns:a16="http://schemas.microsoft.com/office/drawing/2014/main" id="{EA112173-8DD3-921A-B723-09C790A128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009" b="12313"/>
            <a:stretch/>
          </p:blipFill>
          <p:spPr bwMode="auto">
            <a:xfrm>
              <a:off x="922436" y="4889205"/>
              <a:ext cx="3387600" cy="15290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2" name="Grupo 93">
              <a:extLst>
                <a:ext uri="{FF2B5EF4-FFF2-40B4-BE49-F238E27FC236}">
                  <a16:creationId xmlns:a16="http://schemas.microsoft.com/office/drawing/2014/main" id="{07C9F068-9374-57A2-EF5B-A9E3969F6A11}"/>
                </a:ext>
              </a:extLst>
            </p:cNvPr>
            <p:cNvGrpSpPr/>
            <p:nvPr/>
          </p:nvGrpSpPr>
          <p:grpSpPr>
            <a:xfrm>
              <a:off x="3886200" y="5014920"/>
              <a:ext cx="497840" cy="418293"/>
              <a:chOff x="3383280" y="1781347"/>
              <a:chExt cx="497840" cy="418293"/>
            </a:xfrm>
          </p:grpSpPr>
          <p:sp>
            <p:nvSpPr>
              <p:cNvPr id="55" name="Rectángulo 94">
                <a:extLst>
                  <a:ext uri="{FF2B5EF4-FFF2-40B4-BE49-F238E27FC236}">
                    <a16:creationId xmlns:a16="http://schemas.microsoft.com/office/drawing/2014/main" id="{8A35E490-EE03-2055-0109-2DD483D9DE4A}"/>
                  </a:ext>
                </a:extLst>
              </p:cNvPr>
              <p:cNvSpPr/>
              <p:nvPr/>
            </p:nvSpPr>
            <p:spPr>
              <a:xfrm>
                <a:off x="3383280" y="1833880"/>
                <a:ext cx="497840" cy="274320"/>
              </a:xfrm>
              <a:prstGeom prst="rect">
                <a:avLst/>
              </a:prstGeom>
              <a:solidFill>
                <a:srgbClr val="00B5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6" name="Triángulo rectángulo 95">
                <a:extLst>
                  <a:ext uri="{FF2B5EF4-FFF2-40B4-BE49-F238E27FC236}">
                    <a16:creationId xmlns:a16="http://schemas.microsoft.com/office/drawing/2014/main" id="{66F85CA8-3B26-897A-00B3-A7E16E7FE75C}"/>
                  </a:ext>
                </a:extLst>
              </p:cNvPr>
              <p:cNvSpPr/>
              <p:nvPr/>
            </p:nvSpPr>
            <p:spPr>
              <a:xfrm rot="5400000">
                <a:off x="3794693" y="2113213"/>
                <a:ext cx="91440" cy="81414"/>
              </a:xfrm>
              <a:prstGeom prst="rtTriangl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7" name="CuadroTexto 96">
                <a:extLst>
                  <a:ext uri="{FF2B5EF4-FFF2-40B4-BE49-F238E27FC236}">
                    <a16:creationId xmlns:a16="http://schemas.microsoft.com/office/drawing/2014/main" id="{A26B7F4D-C532-E720-EB24-F7CBB83DB13E}"/>
                  </a:ext>
                </a:extLst>
              </p:cNvPr>
              <p:cNvSpPr txBox="1"/>
              <p:nvPr/>
            </p:nvSpPr>
            <p:spPr>
              <a:xfrm>
                <a:off x="3448721" y="1781347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>
                    <a:solidFill>
                      <a:schemeClr val="bg1"/>
                    </a:solidFill>
                    <a:latin typeface="Bahnschrift SemiLight Condensed" panose="020B0502040204020203" pitchFamily="34" charset="0"/>
                  </a:rPr>
                  <a:t>05</a:t>
                </a:r>
                <a:endParaRPr lang="es-CO">
                  <a:solidFill>
                    <a:schemeClr val="bg1"/>
                  </a:solidFill>
                  <a:latin typeface="Bahnschrift SemiLight Condensed" panose="020B0502040204020203" pitchFamily="34" charset="0"/>
                </a:endParaRPr>
              </a:p>
            </p:txBody>
          </p:sp>
        </p:grpSp>
        <p:sp>
          <p:nvSpPr>
            <p:cNvPr id="53" name="Rectángulo 97">
              <a:extLst>
                <a:ext uri="{FF2B5EF4-FFF2-40B4-BE49-F238E27FC236}">
                  <a16:creationId xmlns:a16="http://schemas.microsoft.com/office/drawing/2014/main" id="{72083E90-40FD-B81A-EFCF-FCCAC5A929DB}"/>
                </a:ext>
              </a:extLst>
            </p:cNvPr>
            <p:cNvSpPr/>
            <p:nvPr/>
          </p:nvSpPr>
          <p:spPr>
            <a:xfrm>
              <a:off x="1082040" y="6199360"/>
              <a:ext cx="3302000" cy="2743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4" name="CuadroTexto 98">
              <a:extLst>
                <a:ext uri="{FF2B5EF4-FFF2-40B4-BE49-F238E27FC236}">
                  <a16:creationId xmlns:a16="http://schemas.microsoft.com/office/drawing/2014/main" id="{06FB4BB3-0779-EDB3-72B3-CA1FE9F92A74}"/>
                </a:ext>
              </a:extLst>
            </p:cNvPr>
            <p:cNvSpPr txBox="1"/>
            <p:nvPr/>
          </p:nvSpPr>
          <p:spPr>
            <a:xfrm>
              <a:off x="1036320" y="6200062"/>
              <a:ext cx="332815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i="1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Excepción a pago de impuesto de rodamiento</a:t>
              </a:r>
            </a:p>
          </p:txBody>
        </p:sp>
      </p:grpSp>
      <p:grpSp>
        <p:nvGrpSpPr>
          <p:cNvPr id="74" name="Grupo 40">
            <a:extLst>
              <a:ext uri="{FF2B5EF4-FFF2-40B4-BE49-F238E27FC236}">
                <a16:creationId xmlns:a16="http://schemas.microsoft.com/office/drawing/2014/main" id="{CC2312FE-2FEE-753F-8F99-0FCEB2CB052E}"/>
              </a:ext>
            </a:extLst>
          </p:cNvPr>
          <p:cNvGrpSpPr/>
          <p:nvPr/>
        </p:nvGrpSpPr>
        <p:grpSpPr>
          <a:xfrm>
            <a:off x="4570492" y="3624785"/>
            <a:ext cx="1651386" cy="346210"/>
            <a:chOff x="4555962" y="5514800"/>
            <a:chExt cx="1651386" cy="346210"/>
          </a:xfrm>
        </p:grpSpPr>
        <p:sp>
          <p:nvSpPr>
            <p:cNvPr id="75" name="Elipse 99">
              <a:extLst>
                <a:ext uri="{FF2B5EF4-FFF2-40B4-BE49-F238E27FC236}">
                  <a16:creationId xmlns:a16="http://schemas.microsoft.com/office/drawing/2014/main" id="{24D9B1F7-A57F-814E-6A64-647BFBFB5354}"/>
                </a:ext>
              </a:extLst>
            </p:cNvPr>
            <p:cNvSpPr/>
            <p:nvPr/>
          </p:nvSpPr>
          <p:spPr>
            <a:xfrm>
              <a:off x="5967203" y="5569672"/>
              <a:ext cx="240145" cy="23646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6" name="Elipse 107">
              <a:extLst>
                <a:ext uri="{FF2B5EF4-FFF2-40B4-BE49-F238E27FC236}">
                  <a16:creationId xmlns:a16="http://schemas.microsoft.com/office/drawing/2014/main" id="{F1171B22-8B9C-7FAA-B42C-8EFEAE0725D3}"/>
                </a:ext>
              </a:extLst>
            </p:cNvPr>
            <p:cNvSpPr/>
            <p:nvPr/>
          </p:nvSpPr>
          <p:spPr>
            <a:xfrm>
              <a:off x="4555962" y="5514800"/>
              <a:ext cx="351597" cy="34621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cxnSp>
          <p:nvCxnSpPr>
            <p:cNvPr id="77" name="Conector recto 112">
              <a:extLst>
                <a:ext uri="{FF2B5EF4-FFF2-40B4-BE49-F238E27FC236}">
                  <a16:creationId xmlns:a16="http://schemas.microsoft.com/office/drawing/2014/main" id="{59858790-8283-C105-FB1C-FE78A69D6898}"/>
                </a:ext>
              </a:extLst>
            </p:cNvPr>
            <p:cNvCxnSpPr/>
            <p:nvPr/>
          </p:nvCxnSpPr>
          <p:spPr>
            <a:xfrm>
              <a:off x="4891504" y="5687905"/>
              <a:ext cx="1059644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upo 72">
            <a:extLst>
              <a:ext uri="{FF2B5EF4-FFF2-40B4-BE49-F238E27FC236}">
                <a16:creationId xmlns:a16="http://schemas.microsoft.com/office/drawing/2014/main" id="{717AF365-AEB8-4C38-3A84-FD22A5CA597C}"/>
              </a:ext>
            </a:extLst>
          </p:cNvPr>
          <p:cNvGrpSpPr/>
          <p:nvPr/>
        </p:nvGrpSpPr>
        <p:grpSpPr>
          <a:xfrm>
            <a:off x="10895095" y="3599117"/>
            <a:ext cx="497840" cy="423373"/>
            <a:chOff x="3383280" y="1776267"/>
            <a:chExt cx="497840" cy="423373"/>
          </a:xfrm>
        </p:grpSpPr>
        <p:sp>
          <p:nvSpPr>
            <p:cNvPr id="79" name="Rectángulo 76">
              <a:extLst>
                <a:ext uri="{FF2B5EF4-FFF2-40B4-BE49-F238E27FC236}">
                  <a16:creationId xmlns:a16="http://schemas.microsoft.com/office/drawing/2014/main" id="{EC517905-F8E4-9007-9C2C-F561D915BB18}"/>
                </a:ext>
              </a:extLst>
            </p:cNvPr>
            <p:cNvSpPr/>
            <p:nvPr/>
          </p:nvSpPr>
          <p:spPr>
            <a:xfrm>
              <a:off x="3383280" y="1833880"/>
              <a:ext cx="497840" cy="274320"/>
            </a:xfrm>
            <a:prstGeom prst="rect">
              <a:avLst/>
            </a:prstGeom>
            <a:solidFill>
              <a:srgbClr val="00B5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0" name="Triángulo rectángulo 77">
              <a:extLst>
                <a:ext uri="{FF2B5EF4-FFF2-40B4-BE49-F238E27FC236}">
                  <a16:creationId xmlns:a16="http://schemas.microsoft.com/office/drawing/2014/main" id="{5CF59FC0-BD32-274D-89CD-C203F8E81F4E}"/>
                </a:ext>
              </a:extLst>
            </p:cNvPr>
            <p:cNvSpPr/>
            <p:nvPr/>
          </p:nvSpPr>
          <p:spPr>
            <a:xfrm rot="5400000">
              <a:off x="3794693" y="2113213"/>
              <a:ext cx="91440" cy="81414"/>
            </a:xfrm>
            <a:prstGeom prst="rtTriangl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1" name="CuadroTexto 79">
              <a:extLst>
                <a:ext uri="{FF2B5EF4-FFF2-40B4-BE49-F238E27FC236}">
                  <a16:creationId xmlns:a16="http://schemas.microsoft.com/office/drawing/2014/main" id="{0E2C21AA-73BD-6BF6-7449-E97AD36443B0}"/>
                </a:ext>
              </a:extLst>
            </p:cNvPr>
            <p:cNvSpPr txBox="1"/>
            <p:nvPr/>
          </p:nvSpPr>
          <p:spPr>
            <a:xfrm>
              <a:off x="3448721" y="1776267"/>
              <a:ext cx="3706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>
                  <a:solidFill>
                    <a:schemeClr val="bg1"/>
                  </a:solidFill>
                  <a:latin typeface="Bahnschrift SemiLight Condensed" panose="020B0502040204020203" pitchFamily="34" charset="0"/>
                </a:rPr>
                <a:t>06</a:t>
              </a:r>
              <a:endParaRPr lang="es-CO">
                <a:solidFill>
                  <a:schemeClr val="bg1"/>
                </a:solidFill>
                <a:latin typeface="Bahnschrift SemiLight Condensed" panose="020B0502040204020203" pitchFamily="34" charset="0"/>
              </a:endParaRPr>
            </a:p>
          </p:txBody>
        </p:sp>
      </p:grpSp>
      <p:sp>
        <p:nvSpPr>
          <p:cNvPr id="82" name="Rectángulo 74">
            <a:extLst>
              <a:ext uri="{FF2B5EF4-FFF2-40B4-BE49-F238E27FC236}">
                <a16:creationId xmlns:a16="http://schemas.microsoft.com/office/drawing/2014/main" id="{619B0BBA-6474-BD27-A7E9-BE3C7F211074}"/>
              </a:ext>
            </a:extLst>
          </p:cNvPr>
          <p:cNvSpPr/>
          <p:nvPr/>
        </p:nvSpPr>
        <p:spPr>
          <a:xfrm>
            <a:off x="8090935" y="4788638"/>
            <a:ext cx="3302000" cy="3135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CuadroTexto 75">
            <a:extLst>
              <a:ext uri="{FF2B5EF4-FFF2-40B4-BE49-F238E27FC236}">
                <a16:creationId xmlns:a16="http://schemas.microsoft.com/office/drawing/2014/main" id="{3BA5A584-AB94-F0BB-CE96-F3A2EABAAC40}"/>
              </a:ext>
            </a:extLst>
          </p:cNvPr>
          <p:cNvSpPr txBox="1"/>
          <p:nvPr/>
        </p:nvSpPr>
        <p:spPr>
          <a:xfrm>
            <a:off x="8045215" y="4808389"/>
            <a:ext cx="1539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>
                <a:solidFill>
                  <a:schemeClr val="tx1">
                    <a:lumMod val="50000"/>
                    <a:lumOff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Vehículo bioseguro</a:t>
            </a:r>
            <a:endParaRPr lang="es-CO" sz="900" i="1">
              <a:solidFill>
                <a:schemeClr val="bg1">
                  <a:lumMod val="6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pSp>
        <p:nvGrpSpPr>
          <p:cNvPr id="84" name="Grupo 80">
            <a:extLst>
              <a:ext uri="{FF2B5EF4-FFF2-40B4-BE49-F238E27FC236}">
                <a16:creationId xmlns:a16="http://schemas.microsoft.com/office/drawing/2014/main" id="{BB20E0FD-F467-ABB8-EFC7-51486AB7FAA4}"/>
              </a:ext>
            </a:extLst>
          </p:cNvPr>
          <p:cNvGrpSpPr/>
          <p:nvPr/>
        </p:nvGrpSpPr>
        <p:grpSpPr>
          <a:xfrm>
            <a:off x="5981733" y="4473953"/>
            <a:ext cx="1671283" cy="346210"/>
            <a:chOff x="5967203" y="4602700"/>
            <a:chExt cx="1671283" cy="346210"/>
          </a:xfrm>
        </p:grpSpPr>
        <p:sp>
          <p:nvSpPr>
            <p:cNvPr id="85" name="Elipse 82">
              <a:extLst>
                <a:ext uri="{FF2B5EF4-FFF2-40B4-BE49-F238E27FC236}">
                  <a16:creationId xmlns:a16="http://schemas.microsoft.com/office/drawing/2014/main" id="{3049337F-1F86-4BCE-8442-15498F7DF0F6}"/>
                </a:ext>
              </a:extLst>
            </p:cNvPr>
            <p:cNvSpPr/>
            <p:nvPr/>
          </p:nvSpPr>
          <p:spPr>
            <a:xfrm>
              <a:off x="5967203" y="4657572"/>
              <a:ext cx="240145" cy="23646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6" name="Elipse 83">
              <a:extLst>
                <a:ext uri="{FF2B5EF4-FFF2-40B4-BE49-F238E27FC236}">
                  <a16:creationId xmlns:a16="http://schemas.microsoft.com/office/drawing/2014/main" id="{F06DF5D5-1C22-B14F-B56E-027A29B26360}"/>
                </a:ext>
              </a:extLst>
            </p:cNvPr>
            <p:cNvSpPr/>
            <p:nvPr/>
          </p:nvSpPr>
          <p:spPr>
            <a:xfrm>
              <a:off x="7286889" y="4602700"/>
              <a:ext cx="351597" cy="34621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cxnSp>
          <p:nvCxnSpPr>
            <p:cNvPr id="87" name="Conector recto 84">
              <a:extLst>
                <a:ext uri="{FF2B5EF4-FFF2-40B4-BE49-F238E27FC236}">
                  <a16:creationId xmlns:a16="http://schemas.microsoft.com/office/drawing/2014/main" id="{AB2222F0-CCEB-8A36-43A9-ACF89E33E29A}"/>
                </a:ext>
              </a:extLst>
            </p:cNvPr>
            <p:cNvCxnSpPr/>
            <p:nvPr/>
          </p:nvCxnSpPr>
          <p:spPr>
            <a:xfrm>
              <a:off x="6207348" y="4775805"/>
              <a:ext cx="1059644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3375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pic>
        <p:nvPicPr>
          <p:cNvPr id="26" name="Imagen 2">
            <a:extLst>
              <a:ext uri="{FF2B5EF4-FFF2-40B4-BE49-F238E27FC236}">
                <a16:creationId xmlns:a16="http://schemas.microsoft.com/office/drawing/2014/main" id="{00020932-B7AD-76A2-8C12-2CBDC06691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321" t="114" r="32855" b="-82"/>
          <a:stretch/>
        </p:blipFill>
        <p:spPr>
          <a:xfrm>
            <a:off x="7728970" y="2284207"/>
            <a:ext cx="3321934" cy="3970117"/>
          </a:xfrm>
          <a:prstGeom prst="rect">
            <a:avLst/>
          </a:prstGeom>
        </p:spPr>
      </p:pic>
      <p:graphicFrame>
        <p:nvGraphicFramePr>
          <p:cNvPr id="27" name="Gráfico 78">
            <a:extLst>
              <a:ext uri="{FF2B5EF4-FFF2-40B4-BE49-F238E27FC236}">
                <a16:creationId xmlns:a16="http://schemas.microsoft.com/office/drawing/2014/main" id="{560DFD62-3883-82C5-F4EA-EA3D1BF46D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068560"/>
              </p:ext>
            </p:extLst>
          </p:nvPr>
        </p:nvGraphicFramePr>
        <p:xfrm>
          <a:off x="749447" y="2255765"/>
          <a:ext cx="7427167" cy="4372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2" name="Rectángulo 115">
            <a:extLst>
              <a:ext uri="{FF2B5EF4-FFF2-40B4-BE49-F238E27FC236}">
                <a16:creationId xmlns:a16="http://schemas.microsoft.com/office/drawing/2014/main" id="{E059FDDE-E7D0-87AB-1755-5AC431F75C86}"/>
              </a:ext>
            </a:extLst>
          </p:cNvPr>
          <p:cNvSpPr/>
          <p:nvPr/>
        </p:nvSpPr>
        <p:spPr>
          <a:xfrm>
            <a:off x="9072665" y="5888920"/>
            <a:ext cx="2560607" cy="2705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CuadroTexto 116">
            <a:extLst>
              <a:ext uri="{FF2B5EF4-FFF2-40B4-BE49-F238E27FC236}">
                <a16:creationId xmlns:a16="http://schemas.microsoft.com/office/drawing/2014/main" id="{419E28F7-1235-6CD4-3F67-C5C379913927}"/>
              </a:ext>
            </a:extLst>
          </p:cNvPr>
          <p:cNvSpPr txBox="1"/>
          <p:nvPr/>
        </p:nvSpPr>
        <p:spPr>
          <a:xfrm>
            <a:off x="9149754" y="5880609"/>
            <a:ext cx="24064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>
                <a:solidFill>
                  <a:schemeClr val="tx1">
                    <a:lumMod val="50000"/>
                    <a:lumOff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Posibilidad de generar ingresos</a:t>
            </a:r>
            <a:endParaRPr lang="es-CO" sz="1100" i="1">
              <a:solidFill>
                <a:schemeClr val="tx1">
                  <a:lumMod val="50000"/>
                  <a:lumOff val="5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34" name="Título 1">
            <a:extLst>
              <a:ext uri="{FF2B5EF4-FFF2-40B4-BE49-F238E27FC236}">
                <a16:creationId xmlns:a16="http://schemas.microsoft.com/office/drawing/2014/main" id="{4AA0459E-9CEA-4D97-4E5A-43CC647B42C4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Uso de la motocicleta en Colombia</a:t>
            </a:r>
          </a:p>
        </p:txBody>
      </p:sp>
      <p:sp>
        <p:nvSpPr>
          <p:cNvPr id="35" name="Rectángulo 27">
            <a:extLst>
              <a:ext uri="{FF2B5EF4-FFF2-40B4-BE49-F238E27FC236}">
                <a16:creationId xmlns:a16="http://schemas.microsoft.com/office/drawing/2014/main" id="{06323719-DA58-FBCC-EAAF-66C7DD8195A7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Rectángulo 28">
            <a:extLst>
              <a:ext uri="{FF2B5EF4-FFF2-40B4-BE49-F238E27FC236}">
                <a16:creationId xmlns:a16="http://schemas.microsoft.com/office/drawing/2014/main" id="{A19AC702-76E9-5F79-C4C6-E01B38EEE012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CuadroTexto 6">
            <a:extLst>
              <a:ext uri="{FF2B5EF4-FFF2-40B4-BE49-F238E27FC236}">
                <a16:creationId xmlns:a16="http://schemas.microsoft.com/office/drawing/2014/main" id="{E4E2609C-7CE0-2E4D-D2F0-AD3E74A5AB1C}"/>
              </a:ext>
            </a:extLst>
          </p:cNvPr>
          <p:cNvSpPr txBox="1"/>
          <p:nvPr/>
        </p:nvSpPr>
        <p:spPr>
          <a:xfrm>
            <a:off x="1043964" y="1886434"/>
            <a:ext cx="4613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Resultados estudio de caracterización</a:t>
            </a:r>
          </a:p>
        </p:txBody>
      </p:sp>
      <p:sp>
        <p:nvSpPr>
          <p:cNvPr id="38" name="CuadroTexto 88">
            <a:extLst>
              <a:ext uri="{FF2B5EF4-FFF2-40B4-BE49-F238E27FC236}">
                <a16:creationId xmlns:a16="http://schemas.microsoft.com/office/drawing/2014/main" id="{CB9AB063-D9C1-8C59-7AF7-7709313F56CF}"/>
              </a:ext>
            </a:extLst>
          </p:cNvPr>
          <p:cNvSpPr txBox="1"/>
          <p:nvPr/>
        </p:nvSpPr>
        <p:spPr>
          <a:xfrm>
            <a:off x="477816" y="6624077"/>
            <a:ext cx="1162025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Cálculos propios realizados </a:t>
            </a:r>
            <a:r>
              <a:rPr lang="es-CO" sz="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base en los resultados obtenidos en el proyecto de caracterización de usuarios de motocicleta y su percepción del riesgo realizado durante el 2021 por la ANSV.</a:t>
            </a:r>
            <a:endParaRPr lang="es-CO" sz="80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39" name="Grupo 72">
            <a:extLst>
              <a:ext uri="{FF2B5EF4-FFF2-40B4-BE49-F238E27FC236}">
                <a16:creationId xmlns:a16="http://schemas.microsoft.com/office/drawing/2014/main" id="{D9D8BB9D-78DA-7BFE-728B-28B34AC0CAD3}"/>
              </a:ext>
            </a:extLst>
          </p:cNvPr>
          <p:cNvGrpSpPr/>
          <p:nvPr/>
        </p:nvGrpSpPr>
        <p:grpSpPr>
          <a:xfrm>
            <a:off x="10801984" y="2255765"/>
            <a:ext cx="497840" cy="423373"/>
            <a:chOff x="3383280" y="1776267"/>
            <a:chExt cx="497840" cy="423373"/>
          </a:xfrm>
        </p:grpSpPr>
        <p:sp>
          <p:nvSpPr>
            <p:cNvPr id="40" name="Rectángulo 76">
              <a:extLst>
                <a:ext uri="{FF2B5EF4-FFF2-40B4-BE49-F238E27FC236}">
                  <a16:creationId xmlns:a16="http://schemas.microsoft.com/office/drawing/2014/main" id="{4B07FF45-D3D5-9968-B0C0-06B45E47B638}"/>
                </a:ext>
              </a:extLst>
            </p:cNvPr>
            <p:cNvSpPr/>
            <p:nvPr/>
          </p:nvSpPr>
          <p:spPr>
            <a:xfrm>
              <a:off x="3383280" y="1833880"/>
              <a:ext cx="497840" cy="274320"/>
            </a:xfrm>
            <a:prstGeom prst="rect">
              <a:avLst/>
            </a:prstGeom>
            <a:solidFill>
              <a:srgbClr val="00B5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1" name="Triángulo rectángulo 77">
              <a:extLst>
                <a:ext uri="{FF2B5EF4-FFF2-40B4-BE49-F238E27FC236}">
                  <a16:creationId xmlns:a16="http://schemas.microsoft.com/office/drawing/2014/main" id="{2DEA6C3A-72E7-F577-FA12-5FF37DEB102F}"/>
                </a:ext>
              </a:extLst>
            </p:cNvPr>
            <p:cNvSpPr/>
            <p:nvPr/>
          </p:nvSpPr>
          <p:spPr>
            <a:xfrm rot="5400000">
              <a:off x="3794693" y="2113213"/>
              <a:ext cx="91440" cy="81414"/>
            </a:xfrm>
            <a:prstGeom prst="rtTriangl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2" name="CuadroTexto 79">
              <a:extLst>
                <a:ext uri="{FF2B5EF4-FFF2-40B4-BE49-F238E27FC236}">
                  <a16:creationId xmlns:a16="http://schemas.microsoft.com/office/drawing/2014/main" id="{34A5146A-7136-7C98-438F-0F16BF9C77A1}"/>
                </a:ext>
              </a:extLst>
            </p:cNvPr>
            <p:cNvSpPr txBox="1"/>
            <p:nvPr/>
          </p:nvSpPr>
          <p:spPr>
            <a:xfrm>
              <a:off x="3448721" y="1776267"/>
              <a:ext cx="36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>
                  <a:solidFill>
                    <a:schemeClr val="bg1"/>
                  </a:solidFill>
                  <a:latin typeface="Bahnschrift SemiLight Condensed" panose="020B0502040204020203" pitchFamily="34" charset="0"/>
                </a:rPr>
                <a:t>07</a:t>
              </a:r>
              <a:endParaRPr lang="es-CO" dirty="0">
                <a:solidFill>
                  <a:schemeClr val="bg1"/>
                </a:solidFill>
                <a:latin typeface="Bahnschrift SemiLight Condensed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7047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8" name="Rectángulo 45">
            <a:extLst>
              <a:ext uri="{FF2B5EF4-FFF2-40B4-BE49-F238E27FC236}">
                <a16:creationId xmlns:a16="http://schemas.microsoft.com/office/drawing/2014/main" id="{A2244498-C076-BFB1-82D5-3B848F5F0AB3}"/>
              </a:ext>
            </a:extLst>
          </p:cNvPr>
          <p:cNvSpPr/>
          <p:nvPr/>
        </p:nvSpPr>
        <p:spPr>
          <a:xfrm>
            <a:off x="1335285" y="3108085"/>
            <a:ext cx="772160" cy="78231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ctángulo 46">
            <a:extLst>
              <a:ext uri="{FF2B5EF4-FFF2-40B4-BE49-F238E27FC236}">
                <a16:creationId xmlns:a16="http://schemas.microsoft.com/office/drawing/2014/main" id="{0446649F-938A-8380-7626-CFE80E2AC2A7}"/>
              </a:ext>
            </a:extLst>
          </p:cNvPr>
          <p:cNvSpPr/>
          <p:nvPr/>
        </p:nvSpPr>
        <p:spPr>
          <a:xfrm>
            <a:off x="1233685" y="3016645"/>
            <a:ext cx="772160" cy="7823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48">
            <a:extLst>
              <a:ext uri="{FF2B5EF4-FFF2-40B4-BE49-F238E27FC236}">
                <a16:creationId xmlns:a16="http://schemas.microsoft.com/office/drawing/2014/main" id="{A2249C61-83EF-8980-E252-4E406E54116E}"/>
              </a:ext>
            </a:extLst>
          </p:cNvPr>
          <p:cNvSpPr txBox="1"/>
          <p:nvPr/>
        </p:nvSpPr>
        <p:spPr>
          <a:xfrm>
            <a:off x="1298416" y="2986165"/>
            <a:ext cx="644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>
                <a:solidFill>
                  <a:schemeClr val="bg1"/>
                </a:solidFill>
                <a:latin typeface="Bahnschrift SemiBold Condensed" panose="020B0502040204020203" pitchFamily="34" charset="0"/>
              </a:rPr>
              <a:t>02</a:t>
            </a:r>
            <a:endParaRPr lang="es-CO" sz="440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9" name="CuadroTexto 49">
            <a:extLst>
              <a:ext uri="{FF2B5EF4-FFF2-40B4-BE49-F238E27FC236}">
                <a16:creationId xmlns:a16="http://schemas.microsoft.com/office/drawing/2014/main" id="{68E12ABF-AB52-35F2-CB3C-C415D164BCAE}"/>
              </a:ext>
            </a:extLst>
          </p:cNvPr>
          <p:cNvSpPr txBox="1"/>
          <p:nvPr/>
        </p:nvSpPr>
        <p:spPr>
          <a:xfrm>
            <a:off x="2209045" y="3091255"/>
            <a:ext cx="2073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Vulnerabilidad</a:t>
            </a:r>
            <a:endParaRPr lang="es-CO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CuadroTexto 50">
            <a:extLst>
              <a:ext uri="{FF2B5EF4-FFF2-40B4-BE49-F238E27FC236}">
                <a16:creationId xmlns:a16="http://schemas.microsoft.com/office/drawing/2014/main" id="{6B558BD0-D0CB-BB75-7B55-BC0633CAC512}"/>
              </a:ext>
            </a:extLst>
          </p:cNvPr>
          <p:cNvSpPr txBox="1"/>
          <p:nvPr/>
        </p:nvSpPr>
        <p:spPr>
          <a:xfrm>
            <a:off x="2219205" y="3345255"/>
            <a:ext cx="789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Diagnóstico fatalidad del motociclista en Colombia</a:t>
            </a:r>
            <a:endParaRPr lang="es-CO" sz="2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20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Gráfico 3">
            <a:extLst>
              <a:ext uri="{FF2B5EF4-FFF2-40B4-BE49-F238E27FC236}">
                <a16:creationId xmlns:a16="http://schemas.microsoft.com/office/drawing/2014/main" id="{D93F6246-EE1E-302F-3F69-8121C08235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3387254"/>
              </p:ext>
            </p:extLst>
          </p:nvPr>
        </p:nvGraphicFramePr>
        <p:xfrm>
          <a:off x="133730" y="2185140"/>
          <a:ext cx="7120047" cy="3089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Diagnóstico fatalidad por siniestros viales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286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Cantidad de fallecidos por tipo de actor vial (enero – diciembre de 2021p a 2023p)</a:t>
            </a:r>
          </a:p>
        </p:txBody>
      </p:sp>
      <p:cxnSp>
        <p:nvCxnSpPr>
          <p:cNvPr id="11" name="Conector recto 6">
            <a:extLst>
              <a:ext uri="{FF2B5EF4-FFF2-40B4-BE49-F238E27FC236}">
                <a16:creationId xmlns:a16="http://schemas.microsoft.com/office/drawing/2014/main" id="{5315FBAD-7EED-F8E7-BC50-83B4C4C61741}"/>
              </a:ext>
            </a:extLst>
          </p:cNvPr>
          <p:cNvCxnSpPr>
            <a:cxnSpLocks/>
          </p:cNvCxnSpPr>
          <p:nvPr/>
        </p:nvCxnSpPr>
        <p:spPr>
          <a:xfrm>
            <a:off x="7720865" y="2532765"/>
            <a:ext cx="0" cy="2551595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Rectángulo 11">
            <a:extLst>
              <a:ext uri="{FF2B5EF4-FFF2-40B4-BE49-F238E27FC236}">
                <a16:creationId xmlns:a16="http://schemas.microsoft.com/office/drawing/2014/main" id="{239B9190-8C22-F39D-B84D-1D1CD46BB4FB}"/>
              </a:ext>
            </a:extLst>
          </p:cNvPr>
          <p:cNvSpPr/>
          <p:nvPr/>
        </p:nvSpPr>
        <p:spPr>
          <a:xfrm>
            <a:off x="101957" y="5269917"/>
            <a:ext cx="11753384" cy="1330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1217699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1100" spc="2" dirty="0">
                <a:solidFill>
                  <a:schemeClr val="tx1"/>
                </a:solidFill>
                <a:latin typeface="Arial"/>
                <a:ea typeface="+mj-ea"/>
                <a:cs typeface="Arial"/>
                <a:sym typeface="Arial"/>
              </a:rPr>
              <a:t>Entre enero y diciembre de 2023 el motociclista es el único actor vial que registra un aumento en la fatalidad vial del país (+6%). Todos los demás actores viales registran reducciones en la cantidad de fallecidos por siniestros viales. </a:t>
            </a:r>
          </a:p>
          <a:p>
            <a:pPr marL="285750" indent="-285750" defTabSz="1217699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s-ES" sz="1100" spc="2" dirty="0">
              <a:solidFill>
                <a:schemeClr val="tx1"/>
              </a:solidFill>
              <a:latin typeface="Arial"/>
              <a:ea typeface="+mj-ea"/>
              <a:cs typeface="Arial"/>
              <a:sym typeface="Arial"/>
            </a:endParaRPr>
          </a:p>
          <a:p>
            <a:pPr marL="285750" indent="-285750" defTabSz="1217699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1100" spc="2" dirty="0">
                <a:solidFill>
                  <a:schemeClr val="tx1"/>
                </a:solidFill>
                <a:latin typeface="Arial"/>
                <a:ea typeface="+mj-ea"/>
                <a:cs typeface="Arial"/>
                <a:sym typeface="Arial"/>
              </a:rPr>
              <a:t>Es importante tener en cuenta que el aumento de los motociclistas fallecidos en 2023 (+6%), estuvo 8 puntos porcentuales por debajo del crecimiento de 2022 (+14%). </a:t>
            </a:r>
          </a:p>
          <a:p>
            <a:pPr defTabSz="1217699">
              <a:buClr>
                <a:srgbClr val="000000"/>
              </a:buClr>
            </a:pPr>
            <a:endParaRPr lang="es-ES" sz="1100" spc="2" dirty="0">
              <a:solidFill>
                <a:schemeClr val="tx1"/>
              </a:solidFill>
              <a:latin typeface="Arial"/>
              <a:ea typeface="+mj-ea"/>
              <a:cs typeface="Arial"/>
              <a:sym typeface="Arial"/>
            </a:endParaRPr>
          </a:p>
          <a:p>
            <a:pPr marL="285750" indent="-285750" defTabSz="1217699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1100" spc="2" dirty="0">
                <a:solidFill>
                  <a:schemeClr val="tx1"/>
                </a:solidFill>
                <a:latin typeface="Arial"/>
                <a:ea typeface="+mj-ea"/>
                <a:cs typeface="Arial"/>
                <a:sym typeface="Arial"/>
              </a:rPr>
              <a:t>Los motociclistas representan el 62% del total de fallecidos a diciembre de 2023 y con ello, se concluye que son el único actor que jalonó el crecimiento de las muertes por siniestros viales en Colombia.</a:t>
            </a:r>
          </a:p>
        </p:txBody>
      </p:sp>
      <p:sp>
        <p:nvSpPr>
          <p:cNvPr id="17" name="CuadroTexto 8">
            <a:extLst>
              <a:ext uri="{FF2B5EF4-FFF2-40B4-BE49-F238E27FC236}">
                <a16:creationId xmlns:a16="http://schemas.microsoft.com/office/drawing/2014/main" id="{13047BBD-3349-FCA0-4716-D27299F5B7CC}"/>
              </a:ext>
            </a:extLst>
          </p:cNvPr>
          <p:cNvSpPr txBox="1"/>
          <p:nvPr/>
        </p:nvSpPr>
        <p:spPr>
          <a:xfrm>
            <a:off x="312234" y="6495200"/>
            <a:ext cx="11101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Cálculos propios realizados por el ONSV con base en los datos del Instituto Nacional de Medicina Legal y Ciencias Forenses. 2023p</a:t>
            </a:r>
          </a:p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Cifras preliminares diciembre. 2023. Sujeta a cambios por actualización de la fuente primaria.</a:t>
            </a:r>
          </a:p>
        </p:txBody>
      </p:sp>
      <p:graphicFrame>
        <p:nvGraphicFramePr>
          <p:cNvPr id="19" name="Gráfico 7">
            <a:extLst>
              <a:ext uri="{FF2B5EF4-FFF2-40B4-BE49-F238E27FC236}">
                <a16:creationId xmlns:a16="http://schemas.microsoft.com/office/drawing/2014/main" id="{14F3A284-398D-EBED-5DAD-EC85C37615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866489"/>
              </p:ext>
            </p:extLst>
          </p:nvPr>
        </p:nvGraphicFramePr>
        <p:xfrm>
          <a:off x="7614805" y="1979672"/>
          <a:ext cx="4577195" cy="3469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625991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Diagnóstico fatalidad por siniestros viales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286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Cantidad de fallecidos según el sexo y el tipo de actor (enero – diciembre de 2023p)</a:t>
            </a:r>
          </a:p>
        </p:txBody>
      </p:sp>
      <p:cxnSp>
        <p:nvCxnSpPr>
          <p:cNvPr id="2" name="Conector recto 7">
            <a:extLst>
              <a:ext uri="{FF2B5EF4-FFF2-40B4-BE49-F238E27FC236}">
                <a16:creationId xmlns:a16="http://schemas.microsoft.com/office/drawing/2014/main" id="{DEA7099C-F7AA-1C52-922B-A0C7EE3B54C3}"/>
              </a:ext>
            </a:extLst>
          </p:cNvPr>
          <p:cNvCxnSpPr>
            <a:cxnSpLocks/>
          </p:cNvCxnSpPr>
          <p:nvPr/>
        </p:nvCxnSpPr>
        <p:spPr>
          <a:xfrm>
            <a:off x="6095999" y="2545542"/>
            <a:ext cx="0" cy="3464269"/>
          </a:xfrm>
          <a:prstGeom prst="line">
            <a:avLst/>
          </a:prstGeom>
          <a:ln w="952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" name="Picture 2" descr="Hombre - Iconos gratis de personas">
            <a:extLst>
              <a:ext uri="{FF2B5EF4-FFF2-40B4-BE49-F238E27FC236}">
                <a16:creationId xmlns:a16="http://schemas.microsoft.com/office/drawing/2014/main" id="{F15B215B-AE2E-2A2F-DD72-7D79996D0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53" y="3017029"/>
            <a:ext cx="1092819" cy="109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Silueta de mujer - Iconos gratis de personas">
            <a:extLst>
              <a:ext uri="{FF2B5EF4-FFF2-40B4-BE49-F238E27FC236}">
                <a16:creationId xmlns:a16="http://schemas.microsoft.com/office/drawing/2014/main" id="{33C31EA8-C3E9-42B5-36AF-DD844E4A9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61" y="3166762"/>
            <a:ext cx="1092820" cy="1092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9">
            <a:extLst>
              <a:ext uri="{FF2B5EF4-FFF2-40B4-BE49-F238E27FC236}">
                <a16:creationId xmlns:a16="http://schemas.microsoft.com/office/drawing/2014/main" id="{D855993C-47BF-F8B7-A2B4-FCF15AB54815}"/>
              </a:ext>
            </a:extLst>
          </p:cNvPr>
          <p:cNvSpPr txBox="1"/>
          <p:nvPr/>
        </p:nvSpPr>
        <p:spPr>
          <a:xfrm>
            <a:off x="2493758" y="3090127"/>
            <a:ext cx="3044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6.939  (83% del total nacional)</a:t>
            </a:r>
            <a:r>
              <a:rPr lang="es-CO" dirty="0"/>
              <a:t> </a:t>
            </a:r>
          </a:p>
        </p:txBody>
      </p:sp>
      <p:sp>
        <p:nvSpPr>
          <p:cNvPr id="6" name="CuadroTexto 15">
            <a:extLst>
              <a:ext uri="{FF2B5EF4-FFF2-40B4-BE49-F238E27FC236}">
                <a16:creationId xmlns:a16="http://schemas.microsoft.com/office/drawing/2014/main" id="{D4C3C3F3-4F8C-AB6C-6D2A-3CA1622395CB}"/>
              </a:ext>
            </a:extLst>
          </p:cNvPr>
          <p:cNvSpPr txBox="1"/>
          <p:nvPr/>
        </p:nvSpPr>
        <p:spPr>
          <a:xfrm>
            <a:off x="6739090" y="3094233"/>
            <a:ext cx="3044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dirty="0">
                <a:solidFill>
                  <a:srgbClr val="000000"/>
                </a:solidFill>
                <a:latin typeface="Calibri" panose="020F0502020204030204" pitchFamily="34" charset="0"/>
              </a:rPr>
              <a:t>1.464</a:t>
            </a:r>
            <a:r>
              <a:rPr lang="es-C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(17% del total nacional)</a:t>
            </a:r>
            <a:r>
              <a:rPr lang="es-CO" dirty="0"/>
              <a:t> </a:t>
            </a:r>
          </a:p>
        </p:txBody>
      </p:sp>
      <p:sp>
        <p:nvSpPr>
          <p:cNvPr id="8" name="CuadroTexto 16">
            <a:extLst>
              <a:ext uri="{FF2B5EF4-FFF2-40B4-BE49-F238E27FC236}">
                <a16:creationId xmlns:a16="http://schemas.microsoft.com/office/drawing/2014/main" id="{1F4A7B23-3DAE-2947-6A22-E10BC725F901}"/>
              </a:ext>
            </a:extLst>
          </p:cNvPr>
          <p:cNvSpPr txBox="1"/>
          <p:nvPr/>
        </p:nvSpPr>
        <p:spPr>
          <a:xfrm>
            <a:off x="758189" y="2582857"/>
            <a:ext cx="52704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solidFill>
                  <a:srgbClr val="0070C0"/>
                </a:solidFill>
              </a:rPr>
              <a:t>DISTRIBUCIÓN DE LAS MUERTES EN LOS HOMBRES POR TIPO DE ACTOR (2023)</a:t>
            </a:r>
            <a:endParaRPr lang="es-CO" sz="1000" dirty="0">
              <a:solidFill>
                <a:srgbClr val="0070C0"/>
              </a:solidFill>
            </a:endParaRPr>
          </a:p>
        </p:txBody>
      </p:sp>
      <p:sp>
        <p:nvSpPr>
          <p:cNvPr id="13" name="CuadroTexto 17">
            <a:extLst>
              <a:ext uri="{FF2B5EF4-FFF2-40B4-BE49-F238E27FC236}">
                <a16:creationId xmlns:a16="http://schemas.microsoft.com/office/drawing/2014/main" id="{0EC10006-E88D-0FBF-7E6C-29D93560DF72}"/>
              </a:ext>
            </a:extLst>
          </p:cNvPr>
          <p:cNvSpPr txBox="1"/>
          <p:nvPr/>
        </p:nvSpPr>
        <p:spPr>
          <a:xfrm>
            <a:off x="6479884" y="2599458"/>
            <a:ext cx="52704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solidFill>
                  <a:srgbClr val="0070C0"/>
                </a:solidFill>
              </a:rPr>
              <a:t>DISTRIBUCIÓN DE LAS MUERTES EN LAS MUJERES POR TIPO DE ACTOR (2023)</a:t>
            </a:r>
            <a:endParaRPr lang="es-CO" sz="1000" dirty="0">
              <a:solidFill>
                <a:srgbClr val="0070C0"/>
              </a:solidFill>
            </a:endParaRPr>
          </a:p>
        </p:txBody>
      </p:sp>
      <p:sp>
        <p:nvSpPr>
          <p:cNvPr id="14" name="CuadroTexto 2">
            <a:extLst>
              <a:ext uri="{FF2B5EF4-FFF2-40B4-BE49-F238E27FC236}">
                <a16:creationId xmlns:a16="http://schemas.microsoft.com/office/drawing/2014/main" id="{A7279322-257A-7D07-9A29-C3D8D78FF064}"/>
              </a:ext>
            </a:extLst>
          </p:cNvPr>
          <p:cNvSpPr txBox="1"/>
          <p:nvPr/>
        </p:nvSpPr>
        <p:spPr>
          <a:xfrm>
            <a:off x="455311" y="5066290"/>
            <a:ext cx="153725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/>
              <a:t>CONDICIÓN</a:t>
            </a:r>
          </a:p>
        </p:txBody>
      </p:sp>
      <p:sp>
        <p:nvSpPr>
          <p:cNvPr id="15" name="CuadroTexto 5">
            <a:extLst>
              <a:ext uri="{FF2B5EF4-FFF2-40B4-BE49-F238E27FC236}">
                <a16:creationId xmlns:a16="http://schemas.microsoft.com/office/drawing/2014/main" id="{A4A5C06B-768D-D800-D381-79130E4F8313}"/>
              </a:ext>
            </a:extLst>
          </p:cNvPr>
          <p:cNvSpPr txBox="1"/>
          <p:nvPr/>
        </p:nvSpPr>
        <p:spPr>
          <a:xfrm>
            <a:off x="10507954" y="5173381"/>
            <a:ext cx="153725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b="1" dirty="0"/>
              <a:t>CONDICIÓN</a:t>
            </a:r>
          </a:p>
        </p:txBody>
      </p:sp>
      <p:sp>
        <p:nvSpPr>
          <p:cNvPr id="20" name="CuadroTexto 21">
            <a:extLst>
              <a:ext uri="{FF2B5EF4-FFF2-40B4-BE49-F238E27FC236}">
                <a16:creationId xmlns:a16="http://schemas.microsoft.com/office/drawing/2014/main" id="{AF508C9E-9802-C854-7895-436313F6E834}"/>
              </a:ext>
            </a:extLst>
          </p:cNvPr>
          <p:cNvSpPr txBox="1"/>
          <p:nvPr/>
        </p:nvSpPr>
        <p:spPr>
          <a:xfrm>
            <a:off x="545340" y="6443874"/>
            <a:ext cx="11101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3665" indent="-83665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Cálculos propios realizados por el ONSV con base en los datos del Instituto Nacional de Medicina Legal y Ciencias Forenses. 2023p</a:t>
            </a:r>
          </a:p>
          <a:p>
            <a:pPr marL="83665" indent="-83665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Cifras preliminares diciembre. 2023. Sujeta a cambios por actualización de la fuente primaria.</a:t>
            </a:r>
          </a:p>
        </p:txBody>
      </p:sp>
      <p:graphicFrame>
        <p:nvGraphicFramePr>
          <p:cNvPr id="21" name="Gráfico 3">
            <a:extLst>
              <a:ext uri="{FF2B5EF4-FFF2-40B4-BE49-F238E27FC236}">
                <a16:creationId xmlns:a16="http://schemas.microsoft.com/office/drawing/2014/main" id="{CF968F0F-36A9-9E7D-139A-7CDB6BCAE7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2502667"/>
              </p:ext>
            </p:extLst>
          </p:nvPr>
        </p:nvGraphicFramePr>
        <p:xfrm>
          <a:off x="1684046" y="3469572"/>
          <a:ext cx="479583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2" name="Gráfico 6">
            <a:extLst>
              <a:ext uri="{FF2B5EF4-FFF2-40B4-BE49-F238E27FC236}">
                <a16:creationId xmlns:a16="http://schemas.microsoft.com/office/drawing/2014/main" id="{A5A74234-79F7-F7C1-94A8-79E041D0AD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6114573"/>
              </p:ext>
            </p:extLst>
          </p:nvPr>
        </p:nvGraphicFramePr>
        <p:xfrm>
          <a:off x="5359018" y="3444340"/>
          <a:ext cx="54292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3" name="Tabla 11">
            <a:extLst>
              <a:ext uri="{FF2B5EF4-FFF2-40B4-BE49-F238E27FC236}">
                <a16:creationId xmlns:a16="http://schemas.microsoft.com/office/drawing/2014/main" id="{EF4CE74C-A095-48A6-0A53-4210B71482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569601"/>
              </p:ext>
            </p:extLst>
          </p:nvPr>
        </p:nvGraphicFramePr>
        <p:xfrm>
          <a:off x="323817" y="4309584"/>
          <a:ext cx="1955800" cy="762000"/>
        </p:xfrm>
        <a:graphic>
          <a:graphicData uri="http://schemas.openxmlformats.org/drawingml/2006/table">
            <a:tbl>
              <a:tblPr/>
              <a:tblGrid>
                <a:gridCol w="977900">
                  <a:extLst>
                    <a:ext uri="{9D8B030D-6E8A-4147-A177-3AD203B41FA5}">
                      <a16:colId xmlns:a16="http://schemas.microsoft.com/office/drawing/2014/main" val="4074524910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2827199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Conductor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69,1%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141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Pasajero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4807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Peatón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865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499495"/>
                  </a:ext>
                </a:extLst>
              </a:tr>
            </a:tbl>
          </a:graphicData>
        </a:graphic>
      </p:graphicFrame>
      <p:graphicFrame>
        <p:nvGraphicFramePr>
          <p:cNvPr id="24" name="Tabla 14">
            <a:extLst>
              <a:ext uri="{FF2B5EF4-FFF2-40B4-BE49-F238E27FC236}">
                <a16:creationId xmlns:a16="http://schemas.microsoft.com/office/drawing/2014/main" id="{AF9D199F-8A6D-A2EE-B19A-DA16BF9959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784515"/>
              </p:ext>
            </p:extLst>
          </p:nvPr>
        </p:nvGraphicFramePr>
        <p:xfrm>
          <a:off x="10042578" y="4409974"/>
          <a:ext cx="1955800" cy="748665"/>
        </p:xfrm>
        <a:graphic>
          <a:graphicData uri="http://schemas.openxmlformats.org/drawingml/2006/table">
            <a:tbl>
              <a:tblPr/>
              <a:tblGrid>
                <a:gridCol w="977900">
                  <a:extLst>
                    <a:ext uri="{9D8B030D-6E8A-4147-A177-3AD203B41FA5}">
                      <a16:colId xmlns:a16="http://schemas.microsoft.com/office/drawing/2014/main" val="3418747646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346248784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Pasajero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48,2%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6024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Peatón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28,01%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7778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Conductor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13759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72941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5785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abla 2">
            <a:extLst>
              <a:ext uri="{FF2B5EF4-FFF2-40B4-BE49-F238E27FC236}">
                <a16:creationId xmlns:a16="http://schemas.microsoft.com/office/drawing/2014/main" id="{7E034126-4E3E-AA77-9953-E8AC636D5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737285"/>
              </p:ext>
            </p:extLst>
          </p:nvPr>
        </p:nvGraphicFramePr>
        <p:xfrm>
          <a:off x="1183462" y="2709876"/>
          <a:ext cx="3492500" cy="3429000"/>
        </p:xfrm>
        <a:graphic>
          <a:graphicData uri="http://schemas.openxmlformats.org/drawingml/2006/table">
            <a:tbl>
              <a:tblPr/>
              <a:tblGrid>
                <a:gridCol w="1358900">
                  <a:extLst>
                    <a:ext uri="{9D8B030D-6E8A-4147-A177-3AD203B41FA5}">
                      <a16:colId xmlns:a16="http://schemas.microsoft.com/office/drawing/2014/main" val="3530439122"/>
                    </a:ext>
                  </a:extLst>
                </a:gridCol>
                <a:gridCol w="1128886">
                  <a:extLst>
                    <a:ext uri="{9D8B030D-6E8A-4147-A177-3AD203B41FA5}">
                      <a16:colId xmlns:a16="http://schemas.microsoft.com/office/drawing/2014/main" val="3321881357"/>
                    </a:ext>
                  </a:extLst>
                </a:gridCol>
                <a:gridCol w="1004714">
                  <a:extLst>
                    <a:ext uri="{9D8B030D-6E8A-4147-A177-3AD203B41FA5}">
                      <a16:colId xmlns:a16="http://schemas.microsoft.com/office/drawing/2014/main" val="40435813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[00,05)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7B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0D0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674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[05,10)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B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9CD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43137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[10,15)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8C6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E9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2709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[15,20)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9,82%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5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13,34%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8734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[20,25)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19,30%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3307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[25,30)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16,57%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4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B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9590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[30,35)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13,34%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9579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[35,40)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9,28%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7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9904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[40,45)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1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4608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[45,50)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0282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[50,55)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1535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[55,60)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F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6509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[60,65)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84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[65,70)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DE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0831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[70,75)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D2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FDD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7020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[75,80)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C7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0D0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073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[80,85)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4BE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9738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[85,90)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263214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Diagnóstico fatalidad por siniestros viales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825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Distribución de la cantidad nacional de fallecidos en siniestros viales según el sexo y la edad</a:t>
            </a:r>
          </a:p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(enero – diciembre de 2023p)</a:t>
            </a:r>
          </a:p>
        </p:txBody>
      </p:sp>
      <p:pic>
        <p:nvPicPr>
          <p:cNvPr id="11" name="Picture 2" descr="Hombre - Iconos gratis de personas">
            <a:extLst>
              <a:ext uri="{FF2B5EF4-FFF2-40B4-BE49-F238E27FC236}">
                <a16:creationId xmlns:a16="http://schemas.microsoft.com/office/drawing/2014/main" id="{117A5904-C611-D1A4-E8CB-AC98E53A8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641" y="4136941"/>
            <a:ext cx="563802" cy="57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Silueta de mujer - Iconos gratis de personas">
            <a:extLst>
              <a:ext uri="{FF2B5EF4-FFF2-40B4-BE49-F238E27FC236}">
                <a16:creationId xmlns:a16="http://schemas.microsoft.com/office/drawing/2014/main" id="{507D68AC-0B77-8DCB-1D8D-96040992F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627" y="4136941"/>
            <a:ext cx="583062" cy="57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1">
            <a:extLst>
              <a:ext uri="{FF2B5EF4-FFF2-40B4-BE49-F238E27FC236}">
                <a16:creationId xmlns:a16="http://schemas.microsoft.com/office/drawing/2014/main" id="{B7586F09-8C61-234A-BACA-714ED7E09D4F}"/>
              </a:ext>
            </a:extLst>
          </p:cNvPr>
          <p:cNvSpPr txBox="1"/>
          <p:nvPr/>
        </p:nvSpPr>
        <p:spPr>
          <a:xfrm rot="16200000">
            <a:off x="805802" y="4416048"/>
            <a:ext cx="1323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solidFill>
                  <a:srgbClr val="0070C0"/>
                </a:solidFill>
              </a:rPr>
              <a:t>RANGO ETARIO</a:t>
            </a:r>
            <a:endParaRPr lang="es-CO" sz="1000" dirty="0">
              <a:solidFill>
                <a:srgbClr val="0070C0"/>
              </a:solidFill>
            </a:endParaRPr>
          </a:p>
        </p:txBody>
      </p:sp>
      <p:sp>
        <p:nvSpPr>
          <p:cNvPr id="18" name="Rectángulo 12">
            <a:extLst>
              <a:ext uri="{FF2B5EF4-FFF2-40B4-BE49-F238E27FC236}">
                <a16:creationId xmlns:a16="http://schemas.microsoft.com/office/drawing/2014/main" id="{5846B44E-1B26-4D57-8A50-C68CAF1DA12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239689" y="2983750"/>
            <a:ext cx="5759362" cy="268610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 defTabSz="20104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1300" b="1" spc="3" dirty="0">
                <a:solidFill>
                  <a:srgbClr val="7F7F7F"/>
                </a:solidFill>
                <a:latin typeface="Arial"/>
                <a:ea typeface="+mj-ea"/>
                <a:cs typeface="Arial"/>
                <a:sym typeface="Arial"/>
              </a:rPr>
              <a:t>Cuatro de cada diez víctimas fatales por siniestros viales en Colombia están entre los 15 y los 35 años.</a:t>
            </a:r>
          </a:p>
          <a:p>
            <a:pPr algn="just" defTabSz="2010400">
              <a:buClr>
                <a:srgbClr val="000000"/>
              </a:buClr>
            </a:pPr>
            <a:endParaRPr lang="es-ES" sz="1300" b="1" spc="3" dirty="0">
              <a:solidFill>
                <a:srgbClr val="7F7F7F"/>
              </a:solidFill>
              <a:latin typeface="Arial"/>
              <a:ea typeface="+mj-ea"/>
              <a:cs typeface="Arial"/>
              <a:sym typeface="Arial"/>
            </a:endParaRPr>
          </a:p>
          <a:p>
            <a:pPr marL="285750" indent="-285750" algn="just" defTabSz="20104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1300" b="1" spc="3" dirty="0">
                <a:solidFill>
                  <a:srgbClr val="7F7F7F"/>
                </a:solidFill>
                <a:latin typeface="Arial"/>
                <a:ea typeface="+mj-ea"/>
                <a:cs typeface="Arial"/>
                <a:sym typeface="Arial"/>
              </a:rPr>
              <a:t>Los rangos etarios en los cuales están muriendo tanto hombres como mujeres en siniestros viales son muy similares. </a:t>
            </a:r>
          </a:p>
          <a:p>
            <a:pPr marL="285750" indent="-285750" algn="just" defTabSz="20104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s-ES" sz="1300" b="1" spc="3" dirty="0">
              <a:solidFill>
                <a:srgbClr val="7F7F7F"/>
              </a:solidFill>
              <a:latin typeface="Arial"/>
              <a:ea typeface="+mj-ea"/>
              <a:cs typeface="Arial"/>
              <a:sym typeface="Arial"/>
            </a:endParaRPr>
          </a:p>
          <a:p>
            <a:pPr marL="285750" indent="-285750" algn="just" defTabSz="20104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1300" b="1" spc="3" dirty="0">
                <a:solidFill>
                  <a:schemeClr val="tx1"/>
                </a:solidFill>
                <a:latin typeface="Arial"/>
                <a:ea typeface="+mj-ea"/>
                <a:cs typeface="Arial"/>
                <a:sym typeface="Arial"/>
              </a:rPr>
              <a:t>Los siniestros viales son la </a:t>
            </a:r>
            <a:r>
              <a:rPr lang="es-ES" sz="1300" b="1" u="sng" spc="3" dirty="0">
                <a:solidFill>
                  <a:schemeClr val="tx1"/>
                </a:solidFill>
                <a:latin typeface="Arial"/>
                <a:ea typeface="+mj-ea"/>
                <a:cs typeface="Arial"/>
                <a:sym typeface="Arial"/>
              </a:rPr>
              <a:t>primera causa de muerte violenta en la mujer</a:t>
            </a:r>
            <a:r>
              <a:rPr lang="es-ES" sz="1300" b="1" spc="3" dirty="0">
                <a:solidFill>
                  <a:schemeClr val="tx1"/>
                </a:solidFill>
                <a:latin typeface="Arial"/>
                <a:ea typeface="+mj-ea"/>
                <a:cs typeface="Arial"/>
                <a:sym typeface="Arial"/>
              </a:rPr>
              <a:t>. Generalmente fallecen como pasajeras de una motocicleta conducida por un hombre joven</a:t>
            </a:r>
          </a:p>
          <a:p>
            <a:pPr algn="just" defTabSz="2010400">
              <a:buClr>
                <a:srgbClr val="000000"/>
              </a:buClr>
            </a:pPr>
            <a:endParaRPr lang="es-ES" sz="1300" b="1" spc="3" dirty="0">
              <a:solidFill>
                <a:schemeClr val="tx1"/>
              </a:solidFill>
              <a:latin typeface="Arial"/>
              <a:ea typeface="+mj-ea"/>
              <a:cs typeface="Arial"/>
              <a:sym typeface="Arial"/>
            </a:endParaRPr>
          </a:p>
          <a:p>
            <a:pPr marL="285750" indent="-285750" algn="just" defTabSz="20104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1300" b="1" spc="3" dirty="0">
                <a:solidFill>
                  <a:schemeClr val="tx1"/>
                </a:solidFill>
                <a:latin typeface="Arial"/>
                <a:ea typeface="+mj-ea"/>
                <a:cs typeface="Arial"/>
                <a:sym typeface="Arial"/>
              </a:rPr>
              <a:t>Los siniestros viales son la segunda causa de muerte violenta en Colombia después del homicidio.</a:t>
            </a:r>
          </a:p>
        </p:txBody>
      </p:sp>
      <p:sp>
        <p:nvSpPr>
          <p:cNvPr id="19" name="CuadroTexto 5">
            <a:extLst>
              <a:ext uri="{FF2B5EF4-FFF2-40B4-BE49-F238E27FC236}">
                <a16:creationId xmlns:a16="http://schemas.microsoft.com/office/drawing/2014/main" id="{244A8513-3481-0603-3BE4-F1C1CB6276E2}"/>
              </a:ext>
            </a:extLst>
          </p:cNvPr>
          <p:cNvSpPr txBox="1"/>
          <p:nvPr/>
        </p:nvSpPr>
        <p:spPr>
          <a:xfrm>
            <a:off x="312234" y="6323744"/>
            <a:ext cx="11101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Cálculos propios realizados por el ONSV con base en los datos del Instituto Nacional de Medicina Legal y Ciencias Forenses. 2023p</a:t>
            </a:r>
          </a:p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Cifras preliminares diciembre. 2023. Sujeta a cambios por actualización de la fuente primaria.</a:t>
            </a:r>
          </a:p>
        </p:txBody>
      </p:sp>
    </p:spTree>
    <p:extLst>
      <p:ext uri="{BB962C8B-B14F-4D97-AF65-F5344CB8AC3E}">
        <p14:creationId xmlns:p14="http://schemas.microsoft.com/office/powerpoint/2010/main" val="4220672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Diagnóstico fatalidad por siniestros viales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825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Cantidad nacional de fallecidos en siniestros viales según objeto de colisión </a:t>
            </a:r>
          </a:p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(matriz de colisión enero – diciembre de 2023p)</a:t>
            </a:r>
          </a:p>
        </p:txBody>
      </p:sp>
      <p:sp>
        <p:nvSpPr>
          <p:cNvPr id="2" name="Rectángulo: esquinas redondeadas 6">
            <a:extLst>
              <a:ext uri="{FF2B5EF4-FFF2-40B4-BE49-F238E27FC236}">
                <a16:creationId xmlns:a16="http://schemas.microsoft.com/office/drawing/2014/main" id="{7F7F8F87-7BF2-B6C8-ECE5-66FA63C8A332}"/>
              </a:ext>
            </a:extLst>
          </p:cNvPr>
          <p:cNvSpPr/>
          <p:nvPr/>
        </p:nvSpPr>
        <p:spPr>
          <a:xfrm>
            <a:off x="3923325" y="2482960"/>
            <a:ext cx="6540250" cy="367991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Actor vial</a:t>
            </a:r>
            <a:endParaRPr lang="es-CO" dirty="0"/>
          </a:p>
        </p:txBody>
      </p:sp>
      <p:sp>
        <p:nvSpPr>
          <p:cNvPr id="3" name="Rectángulo: esquinas redondeadas 7">
            <a:extLst>
              <a:ext uri="{FF2B5EF4-FFF2-40B4-BE49-F238E27FC236}">
                <a16:creationId xmlns:a16="http://schemas.microsoft.com/office/drawing/2014/main" id="{48A6B52F-24C5-EF53-C1F6-181B064F7A16}"/>
              </a:ext>
            </a:extLst>
          </p:cNvPr>
          <p:cNvSpPr/>
          <p:nvPr/>
        </p:nvSpPr>
        <p:spPr>
          <a:xfrm rot="16200000">
            <a:off x="707756" y="3979463"/>
            <a:ext cx="2192260" cy="367991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Objeto de colisión</a:t>
            </a:r>
            <a:endParaRPr lang="es-CO" dirty="0"/>
          </a:p>
        </p:txBody>
      </p:sp>
      <p:sp>
        <p:nvSpPr>
          <p:cNvPr id="4" name="Rectángulo 9">
            <a:extLst>
              <a:ext uri="{FF2B5EF4-FFF2-40B4-BE49-F238E27FC236}">
                <a16:creationId xmlns:a16="http://schemas.microsoft.com/office/drawing/2014/main" id="{5A493749-B3EA-1441-538E-FB87C332C848}"/>
              </a:ext>
            </a:extLst>
          </p:cNvPr>
          <p:cNvSpPr/>
          <p:nvPr/>
        </p:nvSpPr>
        <p:spPr>
          <a:xfrm>
            <a:off x="856614" y="5369993"/>
            <a:ext cx="10825807" cy="9865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7699">
              <a:buClr>
                <a:srgbClr val="000000"/>
              </a:buClr>
            </a:pPr>
            <a:r>
              <a:rPr lang="es-MX" sz="1300" b="1" spc="2" dirty="0">
                <a:solidFill>
                  <a:srgbClr val="7F7F7F"/>
                </a:solidFill>
                <a:latin typeface="Arial"/>
                <a:ea typeface="+mj-ea"/>
                <a:cs typeface="Arial"/>
                <a:sym typeface="Arial"/>
              </a:rPr>
              <a:t>+ Entre enero y diciembre la mitad (55%) de todos los motociclistas fallecidos </a:t>
            </a:r>
            <a:r>
              <a:rPr lang="es-ES" sz="1300" b="1" spc="2" dirty="0">
                <a:solidFill>
                  <a:srgbClr val="7F7F7F"/>
                </a:solidFill>
                <a:latin typeface="Arial"/>
                <a:ea typeface="+mj-ea"/>
                <a:cs typeface="Arial"/>
                <a:sym typeface="Arial"/>
              </a:rPr>
              <a:t>(2.877) </a:t>
            </a:r>
            <a:r>
              <a:rPr lang="es-MX" sz="1300" b="1" spc="2" dirty="0">
                <a:solidFill>
                  <a:srgbClr val="7F7F7F"/>
                </a:solidFill>
                <a:latin typeface="Arial"/>
                <a:ea typeface="+mj-ea"/>
                <a:cs typeface="Arial"/>
                <a:sym typeface="Arial"/>
              </a:rPr>
              <a:t>chocaron</a:t>
            </a:r>
            <a:r>
              <a:rPr lang="es-ES" sz="1300" b="1" spc="2" dirty="0">
                <a:solidFill>
                  <a:srgbClr val="7F7F7F"/>
                </a:solidFill>
                <a:latin typeface="Arial"/>
                <a:ea typeface="+mj-ea"/>
                <a:cs typeface="Arial"/>
                <a:sym typeface="Arial"/>
              </a:rPr>
              <a:t> contra objetos fijos, contra otros motociclistas, se cayeron o volcaron la moto.</a:t>
            </a:r>
          </a:p>
          <a:p>
            <a:pPr defTabSz="1217699">
              <a:buClr>
                <a:srgbClr val="000000"/>
              </a:buClr>
            </a:pPr>
            <a:endParaRPr lang="es-ES" sz="1300" b="1" spc="2" dirty="0">
              <a:solidFill>
                <a:srgbClr val="7F7F7F"/>
              </a:solidFill>
              <a:latin typeface="Arial"/>
              <a:ea typeface="+mj-ea"/>
              <a:cs typeface="Arial"/>
              <a:sym typeface="Arial"/>
            </a:endParaRPr>
          </a:p>
          <a:p>
            <a:pPr defTabSz="1217699">
              <a:buClr>
                <a:srgbClr val="000000"/>
              </a:buClr>
            </a:pPr>
            <a:r>
              <a:rPr lang="es-ES" sz="1300" b="1" spc="2" dirty="0">
                <a:solidFill>
                  <a:srgbClr val="7F7F7F"/>
                </a:solidFill>
                <a:latin typeface="Arial"/>
                <a:ea typeface="+mj-ea"/>
                <a:cs typeface="Arial"/>
                <a:sym typeface="Arial"/>
              </a:rPr>
              <a:t>+ La falta de habilidad y destreza de los conductores noveles en la conducción de este tipo de vehículos jalonó la fatalidad vial del país en 2023.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C4C384D1-5A39-5F80-8284-D82A2AAFE3F6}"/>
              </a:ext>
            </a:extLst>
          </p:cNvPr>
          <p:cNvSpPr txBox="1"/>
          <p:nvPr/>
        </p:nvSpPr>
        <p:spPr>
          <a:xfrm>
            <a:off x="336659" y="6445747"/>
            <a:ext cx="11101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Cálculos propios realizados por el ONSV con base en los datos del Instituto Nacional de Medicina Legal y Ciencias Forenses. 2023p</a:t>
            </a:r>
          </a:p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Cifras preliminares diciembre. 2023. Sujeta a cambios por actualización de la fuente primaria.</a:t>
            </a:r>
          </a:p>
        </p:txBody>
      </p:sp>
      <p:graphicFrame>
        <p:nvGraphicFramePr>
          <p:cNvPr id="6" name="Tabla 4">
            <a:extLst>
              <a:ext uri="{FF2B5EF4-FFF2-40B4-BE49-F238E27FC236}">
                <a16:creationId xmlns:a16="http://schemas.microsoft.com/office/drawing/2014/main" id="{5ED01F0E-844E-F706-14AC-AF9FC72415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396751"/>
              </p:ext>
            </p:extLst>
          </p:nvPr>
        </p:nvGraphicFramePr>
        <p:xfrm>
          <a:off x="2093865" y="2888015"/>
          <a:ext cx="8369709" cy="2303145"/>
        </p:xfrm>
        <a:graphic>
          <a:graphicData uri="http://schemas.openxmlformats.org/drawingml/2006/table">
            <a:tbl>
              <a:tblPr/>
              <a:tblGrid>
                <a:gridCol w="1820083">
                  <a:extLst>
                    <a:ext uri="{9D8B030D-6E8A-4147-A177-3AD203B41FA5}">
                      <a16:colId xmlns:a16="http://schemas.microsoft.com/office/drawing/2014/main" val="489070430"/>
                    </a:ext>
                  </a:extLst>
                </a:gridCol>
                <a:gridCol w="1522294">
                  <a:extLst>
                    <a:ext uri="{9D8B030D-6E8A-4147-A177-3AD203B41FA5}">
                      <a16:colId xmlns:a16="http://schemas.microsoft.com/office/drawing/2014/main" val="1287240259"/>
                    </a:ext>
                  </a:extLst>
                </a:gridCol>
                <a:gridCol w="1168526">
                  <a:extLst>
                    <a:ext uri="{9D8B030D-6E8A-4147-A177-3AD203B41FA5}">
                      <a16:colId xmlns:a16="http://schemas.microsoft.com/office/drawing/2014/main" val="2152059014"/>
                    </a:ext>
                  </a:extLst>
                </a:gridCol>
                <a:gridCol w="1515698">
                  <a:extLst>
                    <a:ext uri="{9D8B030D-6E8A-4147-A177-3AD203B41FA5}">
                      <a16:colId xmlns:a16="http://schemas.microsoft.com/office/drawing/2014/main" val="3638270912"/>
                    </a:ext>
                  </a:extLst>
                </a:gridCol>
                <a:gridCol w="1551537">
                  <a:extLst>
                    <a:ext uri="{9D8B030D-6E8A-4147-A177-3AD203B41FA5}">
                      <a16:colId xmlns:a16="http://schemas.microsoft.com/office/drawing/2014/main" val="3687447528"/>
                    </a:ext>
                  </a:extLst>
                </a:gridCol>
                <a:gridCol w="791571">
                  <a:extLst>
                    <a:ext uri="{9D8B030D-6E8A-4147-A177-3AD203B41FA5}">
                      <a16:colId xmlns:a16="http://schemas.microsoft.com/office/drawing/2014/main" val="2448468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Usuario de moto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Peatón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Usuario de vehículo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Usuario de bicicleta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Otros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52555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Objeto fijo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1.224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9494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Transporte individual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0508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Transporte de carga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05091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aplica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69662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Motocicleta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12435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Transporte de pasajeros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37941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0451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 info.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7045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Bicicleta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91440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Maq. agricola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36576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Maq. industrial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607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0475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Diagnóstico fatalidad por siniestros viales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Histórico de </a:t>
            </a:r>
            <a:r>
              <a:rPr lang="es-E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NNA´s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como víctimas de siniestros viales en Colombia 2020p - 2023p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C4C384D1-5A39-5F80-8284-D82A2AAFE3F6}"/>
              </a:ext>
            </a:extLst>
          </p:cNvPr>
          <p:cNvSpPr txBox="1"/>
          <p:nvPr/>
        </p:nvSpPr>
        <p:spPr>
          <a:xfrm>
            <a:off x="336659" y="6445747"/>
            <a:ext cx="11101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Cálculos propios realizados por el ONSV con base en los datos del Instituto Nacional de Medicina Legal y Ciencias Forenses. 2023p</a:t>
            </a:r>
          </a:p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Cifras preliminares diciembre. 2023. Sujeta a cambios por actualización de la fuente primaria.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891D2CE-CF0C-B9D9-DF42-7E4D950418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291" y="2613001"/>
            <a:ext cx="9922801" cy="285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758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Diagnóstico fatalidad por siniestros viales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Fatalidad vial nacional de NNA por mes, día y hora durante 2023p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C4C384D1-5A39-5F80-8284-D82A2AAFE3F6}"/>
              </a:ext>
            </a:extLst>
          </p:cNvPr>
          <p:cNvSpPr txBox="1"/>
          <p:nvPr/>
        </p:nvSpPr>
        <p:spPr>
          <a:xfrm>
            <a:off x="336659" y="6445747"/>
            <a:ext cx="11101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Cálculos propios realizados por el ONSV con base en los datos del Instituto Nacional de Medicina Legal y Ciencias Forenses. 2023p</a:t>
            </a:r>
          </a:p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Cifras preliminares diciembre. 2023. Sujeta a cambios por actualización de la fuente primaria.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372FF2-7319-D379-17AD-412DD1CDCE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454"/>
          <a:stretch/>
        </p:blipFill>
        <p:spPr>
          <a:xfrm>
            <a:off x="572395" y="2907488"/>
            <a:ext cx="5207860" cy="30748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0027F6-F3C4-DFD3-B55B-D48F3E83E5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7318" y="2636562"/>
            <a:ext cx="4990675" cy="19330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CCCC1B-AEE5-EFEA-98AE-BB24A0C632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7318" y="4938043"/>
            <a:ext cx="5067300" cy="1384300"/>
          </a:xfrm>
          <a:prstGeom prst="rect">
            <a:avLst/>
          </a:prstGeom>
        </p:spPr>
      </p:pic>
      <p:sp>
        <p:nvSpPr>
          <p:cNvPr id="8" name="CuadroTexto 52">
            <a:extLst>
              <a:ext uri="{FF2B5EF4-FFF2-40B4-BE49-F238E27FC236}">
                <a16:creationId xmlns:a16="http://schemas.microsoft.com/office/drawing/2014/main" id="{E2152B40-9F32-8473-8FE3-FF8EA243355A}"/>
              </a:ext>
            </a:extLst>
          </p:cNvPr>
          <p:cNvSpPr txBox="1"/>
          <p:nvPr/>
        </p:nvSpPr>
        <p:spPr>
          <a:xfrm>
            <a:off x="1762957" y="2547406"/>
            <a:ext cx="2826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Bierstadt" panose="020B0004020202020204" pitchFamily="34" charset="0"/>
              </a:rPr>
              <a:t>Participación por mes del año</a:t>
            </a:r>
          </a:p>
        </p:txBody>
      </p:sp>
      <p:sp>
        <p:nvSpPr>
          <p:cNvPr id="11" name="CuadroTexto 52">
            <a:extLst>
              <a:ext uri="{FF2B5EF4-FFF2-40B4-BE49-F238E27FC236}">
                <a16:creationId xmlns:a16="http://schemas.microsoft.com/office/drawing/2014/main" id="{FAB4A2AA-7791-5033-2966-9AAA8B6E15A1}"/>
              </a:ext>
            </a:extLst>
          </p:cNvPr>
          <p:cNvSpPr txBox="1"/>
          <p:nvPr/>
        </p:nvSpPr>
        <p:spPr>
          <a:xfrm>
            <a:off x="7026246" y="2343881"/>
            <a:ext cx="32943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Bierstadt" panose="020B0004020202020204" pitchFamily="34" charset="0"/>
              </a:rPr>
              <a:t>Participación por día de la semana</a:t>
            </a:r>
          </a:p>
        </p:txBody>
      </p:sp>
      <p:sp>
        <p:nvSpPr>
          <p:cNvPr id="14" name="CuadroTexto 52">
            <a:extLst>
              <a:ext uri="{FF2B5EF4-FFF2-40B4-BE49-F238E27FC236}">
                <a16:creationId xmlns:a16="http://schemas.microsoft.com/office/drawing/2014/main" id="{50CA0D5A-B745-9249-2BD2-D38903308579}"/>
              </a:ext>
            </a:extLst>
          </p:cNvPr>
          <p:cNvSpPr txBox="1"/>
          <p:nvPr/>
        </p:nvSpPr>
        <p:spPr>
          <a:xfrm>
            <a:off x="6994905" y="4687244"/>
            <a:ext cx="2783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Bierstadt" panose="020B0004020202020204" pitchFamily="34" charset="0"/>
              </a:rPr>
              <a:t>Participación por hora del día</a:t>
            </a:r>
          </a:p>
        </p:txBody>
      </p:sp>
    </p:spTree>
    <p:extLst>
      <p:ext uri="{BB962C8B-B14F-4D97-AF65-F5344CB8AC3E}">
        <p14:creationId xmlns:p14="http://schemas.microsoft.com/office/powerpoint/2010/main" val="3752785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Diagnóstico fatalidad por siniestros viales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Fatalidad vial de </a:t>
            </a:r>
            <a:r>
              <a:rPr lang="es-E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NNA´s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según el sexo de la víctima a nivel nacional en 2023p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C4C384D1-5A39-5F80-8284-D82A2AAFE3F6}"/>
              </a:ext>
            </a:extLst>
          </p:cNvPr>
          <p:cNvSpPr txBox="1"/>
          <p:nvPr/>
        </p:nvSpPr>
        <p:spPr>
          <a:xfrm>
            <a:off x="336659" y="6445747"/>
            <a:ext cx="11101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Cálculos propios realizados por el ONSV con base en los datos del Instituto Nacional de Medicina Legal y Ciencias Forenses. 2023p</a:t>
            </a:r>
          </a:p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Cifras preliminares diciembre. 2023. Sujeta a cambios por actualización de la fuente primaria.</a:t>
            </a:r>
          </a:p>
        </p:txBody>
      </p:sp>
      <p:graphicFrame>
        <p:nvGraphicFramePr>
          <p:cNvPr id="13" name="Gráfico 1">
            <a:extLst>
              <a:ext uri="{FF2B5EF4-FFF2-40B4-BE49-F238E27FC236}">
                <a16:creationId xmlns:a16="http://schemas.microsoft.com/office/drawing/2014/main" id="{E7C4C3B9-B908-EFFF-1EB2-1570EEBE3B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8127984"/>
              </p:ext>
            </p:extLst>
          </p:nvPr>
        </p:nvGraphicFramePr>
        <p:xfrm>
          <a:off x="1515194" y="2415228"/>
          <a:ext cx="9445689" cy="3745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283055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Diagnóstico fatalidad por siniestros viales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Matriz de colisión de </a:t>
            </a:r>
            <a:r>
              <a:rPr lang="es-E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NNA´s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fallecidos a nivel nacional en 2023p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C4C384D1-5A39-5F80-8284-D82A2AAFE3F6}"/>
              </a:ext>
            </a:extLst>
          </p:cNvPr>
          <p:cNvSpPr txBox="1"/>
          <p:nvPr/>
        </p:nvSpPr>
        <p:spPr>
          <a:xfrm>
            <a:off x="336659" y="6445747"/>
            <a:ext cx="11101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Cálculos propios realizados por el ONSV con base en los datos del Instituto Nacional de Medicina Legal y Ciencias Forenses. 2023p</a:t>
            </a:r>
          </a:p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Cifras preliminares diciembre. 2023. Sujeta a cambios por actualización de la fuente primaria.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06BBE4A-9291-67FC-236D-6F0F47F616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538927"/>
              </p:ext>
            </p:extLst>
          </p:nvPr>
        </p:nvGraphicFramePr>
        <p:xfrm>
          <a:off x="2137327" y="2567985"/>
          <a:ext cx="7917346" cy="3467448"/>
        </p:xfrm>
        <a:graphic>
          <a:graphicData uri="http://schemas.openxmlformats.org/drawingml/2006/table">
            <a:tbl>
              <a:tblPr/>
              <a:tblGrid>
                <a:gridCol w="2619852">
                  <a:extLst>
                    <a:ext uri="{9D8B030D-6E8A-4147-A177-3AD203B41FA5}">
                      <a16:colId xmlns:a16="http://schemas.microsoft.com/office/drawing/2014/main" val="1238865334"/>
                    </a:ext>
                  </a:extLst>
                </a:gridCol>
                <a:gridCol w="1791516">
                  <a:extLst>
                    <a:ext uri="{9D8B030D-6E8A-4147-A177-3AD203B41FA5}">
                      <a16:colId xmlns:a16="http://schemas.microsoft.com/office/drawing/2014/main" val="208193388"/>
                    </a:ext>
                  </a:extLst>
                </a:gridCol>
                <a:gridCol w="943917">
                  <a:extLst>
                    <a:ext uri="{9D8B030D-6E8A-4147-A177-3AD203B41FA5}">
                      <a16:colId xmlns:a16="http://schemas.microsoft.com/office/drawing/2014/main" val="1789618354"/>
                    </a:ext>
                  </a:extLst>
                </a:gridCol>
                <a:gridCol w="1502562">
                  <a:extLst>
                    <a:ext uri="{9D8B030D-6E8A-4147-A177-3AD203B41FA5}">
                      <a16:colId xmlns:a16="http://schemas.microsoft.com/office/drawing/2014/main" val="1914795223"/>
                    </a:ext>
                  </a:extLst>
                </a:gridCol>
                <a:gridCol w="1059499">
                  <a:extLst>
                    <a:ext uri="{9D8B030D-6E8A-4147-A177-3AD203B41FA5}">
                      <a16:colId xmlns:a16="http://schemas.microsoft.com/office/drawing/2014/main" val="435433075"/>
                    </a:ext>
                  </a:extLst>
                </a:gridCol>
              </a:tblGrid>
              <a:tr h="288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objeto de colisión</a:t>
                      </a:r>
                    </a:p>
                  </a:txBody>
                  <a:tcPr marL="14448" marR="14448" marT="1444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Primera infancia</a:t>
                      </a:r>
                    </a:p>
                  </a:txBody>
                  <a:tcPr marL="14448" marR="14448" marT="1444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Infancia</a:t>
                      </a:r>
                    </a:p>
                  </a:txBody>
                  <a:tcPr marL="14448" marR="14448" marT="1444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Adolescencia</a:t>
                      </a:r>
                    </a:p>
                  </a:txBody>
                  <a:tcPr marL="14448" marR="14448" marT="1444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Juventud</a:t>
                      </a:r>
                    </a:p>
                  </a:txBody>
                  <a:tcPr marL="14448" marR="14448" marT="1444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036047"/>
                  </a:ext>
                </a:extLst>
              </a:tr>
              <a:tr h="288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Objeto fijo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BCED0"/>
                          </a:highlight>
                          <a:latin typeface="Aptos Narrow" panose="020B0004020202020204" pitchFamily="34" charset="0"/>
                        </a:rPr>
                        <a:t>9%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E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BD5D8"/>
                          </a:highlight>
                          <a:latin typeface="Aptos Narrow" panose="020B0004020202020204" pitchFamily="34" charset="0"/>
                        </a:rPr>
                        <a:t>8%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5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8696B"/>
                          </a:highlight>
                          <a:latin typeface="Aptos Narrow" panose="020B0004020202020204" pitchFamily="34" charset="0"/>
                        </a:rPr>
                        <a:t>23%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8696B"/>
                          </a:highlight>
                          <a:latin typeface="Aptos Narrow" panose="020B0004020202020204" pitchFamily="34" charset="0"/>
                        </a:rPr>
                        <a:t>25%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355097"/>
                  </a:ext>
                </a:extLst>
              </a:tr>
              <a:tr h="288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Transporte de carga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97072"/>
                          </a:highlight>
                          <a:latin typeface="Aptos Narrow" panose="020B0004020202020204" pitchFamily="34" charset="0"/>
                        </a:rPr>
                        <a:t>26%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0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8696B"/>
                          </a:highlight>
                          <a:latin typeface="Aptos Narrow" panose="020B0004020202020204" pitchFamily="34" charset="0"/>
                        </a:rPr>
                        <a:t>29%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97779"/>
                          </a:highlight>
                          <a:latin typeface="Aptos Narrow" panose="020B0004020202020204" pitchFamily="34" charset="0"/>
                        </a:rPr>
                        <a:t>21%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7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A9395"/>
                          </a:highlight>
                          <a:latin typeface="Aptos Narrow" panose="020B0004020202020204" pitchFamily="34" charset="0"/>
                        </a:rPr>
                        <a:t>18%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024723"/>
                  </a:ext>
                </a:extLst>
              </a:tr>
              <a:tr h="288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Transporte individual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8696B"/>
                          </a:highlight>
                          <a:latin typeface="Aptos Narrow" panose="020B0004020202020204" pitchFamily="34" charset="0"/>
                        </a:rPr>
                        <a:t>28%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BB8BA"/>
                          </a:highlight>
                          <a:latin typeface="Aptos Narrow" panose="020B0004020202020204" pitchFamily="34" charset="0"/>
                        </a:rPr>
                        <a:t>13%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8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AA0A2"/>
                          </a:highlight>
                          <a:latin typeface="Aptos Narrow" panose="020B0004020202020204" pitchFamily="34" charset="0"/>
                        </a:rPr>
                        <a:t>14%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0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A9A9D"/>
                          </a:highlight>
                          <a:latin typeface="Aptos Narrow" panose="020B0004020202020204" pitchFamily="34" charset="0"/>
                        </a:rPr>
                        <a:t>17%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A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001234"/>
                  </a:ext>
                </a:extLst>
              </a:tr>
              <a:tr h="288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 aplica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A9294"/>
                          </a:highlight>
                          <a:latin typeface="Aptos Narrow" panose="020B0004020202020204" pitchFamily="34" charset="0"/>
                        </a:rPr>
                        <a:t>20%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2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97D7F"/>
                          </a:highlight>
                          <a:latin typeface="Aptos Narrow" panose="020B0004020202020204" pitchFamily="34" charset="0"/>
                        </a:rPr>
                        <a:t>25%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D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A9295"/>
                          </a:highlight>
                          <a:latin typeface="Aptos Narrow" panose="020B0004020202020204" pitchFamily="34" charset="0"/>
                        </a:rPr>
                        <a:t>17%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2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A9B9D"/>
                          </a:highlight>
                          <a:latin typeface="Aptos Narrow" panose="020B0004020202020204" pitchFamily="34" charset="0"/>
                        </a:rPr>
                        <a:t>17%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969356"/>
                  </a:ext>
                </a:extLst>
              </a:tr>
              <a:tr h="288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Motocicleta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AACAF"/>
                          </a:highlight>
                          <a:latin typeface="Aptos Narrow" panose="020B0004020202020204" pitchFamily="34" charset="0"/>
                        </a:rPr>
                        <a:t>15%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AAEB1"/>
                          </a:highlight>
                          <a:latin typeface="Aptos Narrow" panose="020B0004020202020204" pitchFamily="34" charset="0"/>
                        </a:rPr>
                        <a:t>15%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EB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A9FA1"/>
                          </a:highlight>
                          <a:latin typeface="Aptos Narrow" panose="020B0004020202020204" pitchFamily="34" charset="0"/>
                        </a:rPr>
                        <a:t>15%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AB2B5"/>
                          </a:highlight>
                          <a:latin typeface="Aptos Narrow" panose="020B0004020202020204" pitchFamily="34" charset="0"/>
                        </a:rPr>
                        <a:t>13%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2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044386"/>
                  </a:ext>
                </a:extLst>
              </a:tr>
              <a:tr h="288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Transporte de pasajeros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EFF2"/>
                          </a:highlight>
                          <a:latin typeface="Aptos Narrow" panose="020B0004020202020204" pitchFamily="34" charset="0"/>
                        </a:rPr>
                        <a:t>3%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BCBCE"/>
                          </a:highlight>
                          <a:latin typeface="Aptos Narrow" panose="020B0004020202020204" pitchFamily="34" charset="0"/>
                        </a:rPr>
                        <a:t>10%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B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BD7DA"/>
                          </a:highlight>
                          <a:latin typeface="Aptos Narrow" panose="020B0004020202020204" pitchFamily="34" charset="0"/>
                        </a:rPr>
                        <a:t>6%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7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DBDE"/>
                          </a:highlight>
                          <a:latin typeface="Aptos Narrow" panose="020B0004020202020204" pitchFamily="34" charset="0"/>
                        </a:rPr>
                        <a:t>6%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757851"/>
                  </a:ext>
                </a:extLst>
              </a:tr>
              <a:tr h="288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Otros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CFF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CFF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E5E8"/>
                          </a:highlight>
                          <a:latin typeface="Aptos Narrow" panose="020B0004020202020204" pitchFamily="34" charset="0"/>
                        </a:rPr>
                        <a:t>4%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5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E8EB"/>
                          </a:highlight>
                          <a:latin typeface="Aptos Narrow" panose="020B0004020202020204" pitchFamily="34" charset="0"/>
                        </a:rPr>
                        <a:t>3%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70310"/>
                  </a:ext>
                </a:extLst>
              </a:tr>
              <a:tr h="288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Sin información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CFF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CFF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AFD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8FB"/>
                          </a:highlight>
                          <a:latin typeface="Aptos Narrow" panose="020B0004020202020204" pitchFamily="34" charset="0"/>
                        </a:rPr>
                        <a:t>1%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358805"/>
                  </a:ext>
                </a:extLst>
              </a:tr>
              <a:tr h="288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Bicicleta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CFF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CFF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8FB"/>
                          </a:highlight>
                          <a:latin typeface="Aptos Narrow" panose="020B0004020202020204" pitchFamily="34" charset="0"/>
                        </a:rPr>
                        <a:t>1%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BFE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381674"/>
                  </a:ext>
                </a:extLst>
              </a:tr>
              <a:tr h="288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Maquinaria agricola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CFF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CFF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BFE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CFF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671907"/>
                  </a:ext>
                </a:extLst>
              </a:tr>
              <a:tr h="288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Maquinaria industrial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CFF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CFF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CFCFF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O" sz="17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CFCFF"/>
                          </a:highlight>
                          <a:latin typeface="Aptos Narrow" panose="020B0004020202020204" pitchFamily="34" charset="0"/>
                        </a:rPr>
                        <a:t>0%</a:t>
                      </a:r>
                    </a:p>
                  </a:txBody>
                  <a:tcPr marL="14448" marR="14448" marT="144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968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6600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Diagnóstico fatalidad por siniestros viales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Matriz de colisión de </a:t>
            </a:r>
            <a:r>
              <a:rPr lang="es-E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NNA´s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fallecidos a nivel nacional en 2023p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C4C384D1-5A39-5F80-8284-D82A2AAFE3F6}"/>
              </a:ext>
            </a:extLst>
          </p:cNvPr>
          <p:cNvSpPr txBox="1"/>
          <p:nvPr/>
        </p:nvSpPr>
        <p:spPr>
          <a:xfrm>
            <a:off x="336659" y="6445747"/>
            <a:ext cx="11101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Cálculos propios realizados por el ONSV con base en los datos del Instituto Nacional de Medicina Legal y Ciencias Forenses. 2023p</a:t>
            </a:r>
          </a:p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Cifras preliminares diciembre. 2023. Sujeta a cambios por actualización de la fuente primaria.</a:t>
            </a:r>
          </a:p>
        </p:txBody>
      </p:sp>
      <p:graphicFrame>
        <p:nvGraphicFramePr>
          <p:cNvPr id="2" name="Gráfico 2">
            <a:extLst>
              <a:ext uri="{FF2B5EF4-FFF2-40B4-BE49-F238E27FC236}">
                <a16:creationId xmlns:a16="http://schemas.microsoft.com/office/drawing/2014/main" id="{27CB5052-7803-A64D-D43A-2B982A903E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059688"/>
              </p:ext>
            </p:extLst>
          </p:nvPr>
        </p:nvGraphicFramePr>
        <p:xfrm>
          <a:off x="479330" y="2720381"/>
          <a:ext cx="5407988" cy="2878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BF1150C-44B1-EDA7-1FD2-B58E4770B8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0839662"/>
              </p:ext>
            </p:extLst>
          </p:nvPr>
        </p:nvGraphicFramePr>
        <p:xfrm>
          <a:off x="6184797" y="2817373"/>
          <a:ext cx="6007203" cy="2727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136476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Diagnóstico fatalidad por siniestros viales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Matriz de colisión de </a:t>
            </a:r>
            <a:r>
              <a:rPr lang="es-E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NNA´s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fallecidos a nivel nacional en 2023p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C4C384D1-5A39-5F80-8284-D82A2AAFE3F6}"/>
              </a:ext>
            </a:extLst>
          </p:cNvPr>
          <p:cNvSpPr txBox="1"/>
          <p:nvPr/>
        </p:nvSpPr>
        <p:spPr>
          <a:xfrm>
            <a:off x="336659" y="6445747"/>
            <a:ext cx="11101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Cálculos propios realizados por el ONSV con base en los datos del Instituto Nacional de Medicina Legal y Ciencias Forenses. 2023p</a:t>
            </a:r>
          </a:p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Cifras preliminares diciembre. 2023. Sujeta a cambios por actualización de la fuente primaria.</a:t>
            </a:r>
          </a:p>
        </p:txBody>
      </p:sp>
      <p:graphicFrame>
        <p:nvGraphicFramePr>
          <p:cNvPr id="3" name="Gráfico 4">
            <a:extLst>
              <a:ext uri="{FF2B5EF4-FFF2-40B4-BE49-F238E27FC236}">
                <a16:creationId xmlns:a16="http://schemas.microsoft.com/office/drawing/2014/main" id="{ECBD70DE-801B-1992-236A-2B8568FAC6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122064"/>
              </p:ext>
            </p:extLst>
          </p:nvPr>
        </p:nvGraphicFramePr>
        <p:xfrm>
          <a:off x="2111216" y="2324096"/>
          <a:ext cx="8294974" cy="3834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332712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Diagnóstico fatalidad por siniestros viales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Matriz de colisión de </a:t>
            </a:r>
            <a:r>
              <a:rPr lang="es-E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NNA´s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fallecidos a nivel nacional en 2023p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C4C384D1-5A39-5F80-8284-D82A2AAFE3F6}"/>
              </a:ext>
            </a:extLst>
          </p:cNvPr>
          <p:cNvSpPr txBox="1"/>
          <p:nvPr/>
        </p:nvSpPr>
        <p:spPr>
          <a:xfrm>
            <a:off x="336659" y="6445747"/>
            <a:ext cx="11101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Cálculos propios realizados por el ONSV con base en los datos del Instituto Nacional de Medicina Legal y Ciencias Forenses. 2023p</a:t>
            </a:r>
          </a:p>
          <a:p>
            <a:pPr marL="83665" indent="-83665" algn="just" defTabSz="334671">
              <a:buFont typeface="Arial" panose="020B0604020202020204" pitchFamily="34" charset="0"/>
              <a:buChar char="•"/>
              <a:defRPr/>
            </a:pPr>
            <a:r>
              <a:rPr lang="es-CO" sz="800" b="1" dirty="0">
                <a:solidFill>
                  <a:srgbClr val="0070C0"/>
                </a:solidFill>
                <a:cs typeface="Arial" panose="020B0604020202020204" pitchFamily="34" charset="0"/>
                <a:sym typeface="Arial"/>
              </a:rPr>
              <a:t>Cifras preliminares diciembre. 2023. Sujeta a cambios por actualización de la fuente primaria.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67507D75-F312-D32E-164A-2CE19B469C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5197169"/>
              </p:ext>
            </p:extLst>
          </p:nvPr>
        </p:nvGraphicFramePr>
        <p:xfrm>
          <a:off x="1695227" y="2459393"/>
          <a:ext cx="8801546" cy="3466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563484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4" name="CuadroTexto 5">
            <a:extLst>
              <a:ext uri="{FF2B5EF4-FFF2-40B4-BE49-F238E27FC236}">
                <a16:creationId xmlns:a16="http://schemas.microsoft.com/office/drawing/2014/main" id="{63375FC3-99B1-DB2D-EBE4-82935C762B7A}"/>
              </a:ext>
            </a:extLst>
          </p:cNvPr>
          <p:cNvSpPr txBox="1"/>
          <p:nvPr/>
        </p:nvSpPr>
        <p:spPr>
          <a:xfrm>
            <a:off x="1318736" y="1800247"/>
            <a:ext cx="5709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>
                <a:solidFill>
                  <a:schemeClr val="bg1"/>
                </a:solidFill>
                <a:latin typeface="Bahnschrift SemiBold Condensed" panose="020B0502040204020203" pitchFamily="34" charset="0"/>
              </a:rPr>
              <a:t>01</a:t>
            </a:r>
            <a:endParaRPr lang="es-CO" sz="440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6" name="Rectángulo 51">
            <a:extLst>
              <a:ext uri="{FF2B5EF4-FFF2-40B4-BE49-F238E27FC236}">
                <a16:creationId xmlns:a16="http://schemas.microsoft.com/office/drawing/2014/main" id="{477E5E1D-7580-0B9F-1438-44E390C3508F}"/>
              </a:ext>
            </a:extLst>
          </p:cNvPr>
          <p:cNvSpPr/>
          <p:nvPr/>
        </p:nvSpPr>
        <p:spPr>
          <a:xfrm>
            <a:off x="1335285" y="4328864"/>
            <a:ext cx="772160" cy="78231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 52">
            <a:extLst>
              <a:ext uri="{FF2B5EF4-FFF2-40B4-BE49-F238E27FC236}">
                <a16:creationId xmlns:a16="http://schemas.microsoft.com/office/drawing/2014/main" id="{1C141EF4-0AB4-7060-9351-C1F90AD871CA}"/>
              </a:ext>
            </a:extLst>
          </p:cNvPr>
          <p:cNvSpPr/>
          <p:nvPr/>
        </p:nvSpPr>
        <p:spPr>
          <a:xfrm>
            <a:off x="1233685" y="4237424"/>
            <a:ext cx="772160" cy="7823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CuadroTexto 53">
            <a:extLst>
              <a:ext uri="{FF2B5EF4-FFF2-40B4-BE49-F238E27FC236}">
                <a16:creationId xmlns:a16="http://schemas.microsoft.com/office/drawing/2014/main" id="{B95862C3-9E93-07BB-C336-E06CAC4678E1}"/>
              </a:ext>
            </a:extLst>
          </p:cNvPr>
          <p:cNvSpPr txBox="1"/>
          <p:nvPr/>
        </p:nvSpPr>
        <p:spPr>
          <a:xfrm>
            <a:off x="1298416" y="4217104"/>
            <a:ext cx="6431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>
                <a:solidFill>
                  <a:schemeClr val="bg1"/>
                </a:solidFill>
                <a:latin typeface="Bahnschrift SemiBold Condensed" panose="020B0502040204020203" pitchFamily="34" charset="0"/>
              </a:rPr>
              <a:t>03</a:t>
            </a:r>
            <a:endParaRPr lang="es-CO" sz="440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1" name="CuadroTexto 54">
            <a:extLst>
              <a:ext uri="{FF2B5EF4-FFF2-40B4-BE49-F238E27FC236}">
                <a16:creationId xmlns:a16="http://schemas.microsoft.com/office/drawing/2014/main" id="{9A119E7A-A072-E0BA-F764-5B333365E17D}"/>
              </a:ext>
            </a:extLst>
          </p:cNvPr>
          <p:cNvSpPr txBox="1"/>
          <p:nvPr/>
        </p:nvSpPr>
        <p:spPr>
          <a:xfrm>
            <a:off x="2209045" y="4312034"/>
            <a:ext cx="2408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Plan Nacional de</a:t>
            </a:r>
            <a:endParaRPr lang="es-CO" sz="200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CuadroTexto 57">
            <a:extLst>
              <a:ext uri="{FF2B5EF4-FFF2-40B4-BE49-F238E27FC236}">
                <a16:creationId xmlns:a16="http://schemas.microsoft.com/office/drawing/2014/main" id="{39F0A758-10FE-DB52-EA6F-E4FF1AB8D56D}"/>
              </a:ext>
            </a:extLst>
          </p:cNvPr>
          <p:cNvSpPr txBox="1"/>
          <p:nvPr/>
        </p:nvSpPr>
        <p:spPr>
          <a:xfrm>
            <a:off x="2219205" y="4566034"/>
            <a:ext cx="4071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seguridad vial 2022 - 2031</a:t>
            </a:r>
            <a:endParaRPr lang="es-CO" sz="2400" b="1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434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Enfoque visión cero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Sistema seguro</a:t>
            </a:r>
          </a:p>
        </p:txBody>
      </p:sp>
      <p:pic>
        <p:nvPicPr>
          <p:cNvPr id="8" name="Imagen 9">
            <a:extLst>
              <a:ext uri="{FF2B5EF4-FFF2-40B4-BE49-F238E27FC236}">
                <a16:creationId xmlns:a16="http://schemas.microsoft.com/office/drawing/2014/main" id="{0D3BEC9C-A110-8118-6680-5E24008E00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clrChange>
              <a:clrFrom>
                <a:srgbClr val="DDE6F4"/>
              </a:clrFrom>
              <a:clrTo>
                <a:srgbClr val="DDE6F4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9748" y="2063215"/>
            <a:ext cx="4726392" cy="4703615"/>
          </a:xfrm>
          <a:prstGeom prst="rect">
            <a:avLst/>
          </a:prstGeom>
          <a:noFill/>
          <a:ln w="190500" cap="rnd">
            <a:noFill/>
          </a:ln>
          <a:effectLst>
            <a:softEdge rad="0"/>
          </a:effectLst>
          <a:sp3d/>
        </p:spPr>
      </p:pic>
      <p:sp>
        <p:nvSpPr>
          <p:cNvPr id="11" name="Rectángulo 2">
            <a:extLst>
              <a:ext uri="{FF2B5EF4-FFF2-40B4-BE49-F238E27FC236}">
                <a16:creationId xmlns:a16="http://schemas.microsoft.com/office/drawing/2014/main" id="{50C221DA-1A88-10F0-F7F8-0C4314EA39E7}"/>
              </a:ext>
            </a:extLst>
          </p:cNvPr>
          <p:cNvSpPr/>
          <p:nvPr/>
        </p:nvSpPr>
        <p:spPr>
          <a:xfrm>
            <a:off x="6869365" y="2478814"/>
            <a:ext cx="455596" cy="5101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Rectángulo 38">
            <a:extLst>
              <a:ext uri="{FF2B5EF4-FFF2-40B4-BE49-F238E27FC236}">
                <a16:creationId xmlns:a16="http://schemas.microsoft.com/office/drawing/2014/main" id="{B1E08162-D4A5-7866-E18A-018561663D4B}"/>
              </a:ext>
            </a:extLst>
          </p:cNvPr>
          <p:cNvSpPr/>
          <p:nvPr/>
        </p:nvSpPr>
        <p:spPr>
          <a:xfrm>
            <a:off x="6983665" y="2852984"/>
            <a:ext cx="455596" cy="856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4">
            <a:extLst>
              <a:ext uri="{FF2B5EF4-FFF2-40B4-BE49-F238E27FC236}">
                <a16:creationId xmlns:a16="http://schemas.microsoft.com/office/drawing/2014/main" id="{54866F3E-A36A-1289-8C48-C0E5CC532BC2}"/>
              </a:ext>
            </a:extLst>
          </p:cNvPr>
          <p:cNvSpPr txBox="1"/>
          <p:nvPr/>
        </p:nvSpPr>
        <p:spPr>
          <a:xfrm>
            <a:off x="6886434" y="2439752"/>
            <a:ext cx="396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>
                <a:solidFill>
                  <a:schemeClr val="bg1"/>
                </a:solidFill>
                <a:latin typeface="Bahnschrift Condensed" panose="020B0502040204020203" pitchFamily="34" charset="0"/>
              </a:rPr>
              <a:t>01</a:t>
            </a:r>
            <a:endParaRPr lang="es-CO" sz="240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5" name="CuadroTexto 6">
            <a:extLst>
              <a:ext uri="{FF2B5EF4-FFF2-40B4-BE49-F238E27FC236}">
                <a16:creationId xmlns:a16="http://schemas.microsoft.com/office/drawing/2014/main" id="{85523B14-0CFE-4578-3481-C2897BEC45BA}"/>
              </a:ext>
            </a:extLst>
          </p:cNvPr>
          <p:cNvSpPr txBox="1"/>
          <p:nvPr/>
        </p:nvSpPr>
        <p:spPr>
          <a:xfrm>
            <a:off x="7262265" y="2518003"/>
            <a:ext cx="2581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>
                <a:solidFill>
                  <a:schemeClr val="bg1">
                    <a:lumMod val="65000"/>
                  </a:schemeClr>
                </a:solidFill>
                <a:latin typeface="Bahnschrift Condensed" panose="020B0502040204020203" pitchFamily="34" charset="0"/>
              </a:rPr>
              <a:t>Corresponsabilidad compartida</a:t>
            </a:r>
            <a:endParaRPr lang="es-CO">
              <a:solidFill>
                <a:schemeClr val="bg1">
                  <a:lumMod val="6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6" name="Rectángulo 42">
            <a:extLst>
              <a:ext uri="{FF2B5EF4-FFF2-40B4-BE49-F238E27FC236}">
                <a16:creationId xmlns:a16="http://schemas.microsoft.com/office/drawing/2014/main" id="{23DE3706-B455-8470-C0F9-6F20E55F155B}"/>
              </a:ext>
            </a:extLst>
          </p:cNvPr>
          <p:cNvSpPr/>
          <p:nvPr/>
        </p:nvSpPr>
        <p:spPr>
          <a:xfrm>
            <a:off x="6869365" y="3175635"/>
            <a:ext cx="455596" cy="5101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 43">
            <a:extLst>
              <a:ext uri="{FF2B5EF4-FFF2-40B4-BE49-F238E27FC236}">
                <a16:creationId xmlns:a16="http://schemas.microsoft.com/office/drawing/2014/main" id="{D218D6DF-1C7F-161D-1B81-E8E451ECD3B7}"/>
              </a:ext>
            </a:extLst>
          </p:cNvPr>
          <p:cNvSpPr/>
          <p:nvPr/>
        </p:nvSpPr>
        <p:spPr>
          <a:xfrm>
            <a:off x="6983665" y="3549805"/>
            <a:ext cx="455596" cy="856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CuadroTexto 44">
            <a:extLst>
              <a:ext uri="{FF2B5EF4-FFF2-40B4-BE49-F238E27FC236}">
                <a16:creationId xmlns:a16="http://schemas.microsoft.com/office/drawing/2014/main" id="{D2DA34CF-0F7C-17AC-0904-CE2A207D424D}"/>
              </a:ext>
            </a:extLst>
          </p:cNvPr>
          <p:cNvSpPr txBox="1"/>
          <p:nvPr/>
        </p:nvSpPr>
        <p:spPr>
          <a:xfrm>
            <a:off x="6886434" y="3136573"/>
            <a:ext cx="436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>
                <a:solidFill>
                  <a:schemeClr val="bg1"/>
                </a:solidFill>
                <a:latin typeface="Bahnschrift Condensed" panose="020B0502040204020203" pitchFamily="34" charset="0"/>
              </a:rPr>
              <a:t>02</a:t>
            </a:r>
            <a:endParaRPr lang="es-CO" sz="240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9" name="CuadroTexto 45">
            <a:extLst>
              <a:ext uri="{FF2B5EF4-FFF2-40B4-BE49-F238E27FC236}">
                <a16:creationId xmlns:a16="http://schemas.microsoft.com/office/drawing/2014/main" id="{97402F4A-2476-1551-FC0D-3CA223C8F349}"/>
              </a:ext>
            </a:extLst>
          </p:cNvPr>
          <p:cNvSpPr txBox="1"/>
          <p:nvPr/>
        </p:nvSpPr>
        <p:spPr>
          <a:xfrm>
            <a:off x="7262265" y="321482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>
                <a:solidFill>
                  <a:schemeClr val="bg1">
                    <a:lumMod val="65000"/>
                  </a:schemeClr>
                </a:solidFill>
                <a:latin typeface="Bahnschrift Condensed" panose="020B0502040204020203" pitchFamily="34" charset="0"/>
              </a:rPr>
              <a:t>Entender el error humano</a:t>
            </a:r>
            <a:endParaRPr lang="es-CO">
              <a:solidFill>
                <a:schemeClr val="bg1">
                  <a:lumMod val="6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0" name="Rectángulo 46">
            <a:extLst>
              <a:ext uri="{FF2B5EF4-FFF2-40B4-BE49-F238E27FC236}">
                <a16:creationId xmlns:a16="http://schemas.microsoft.com/office/drawing/2014/main" id="{80D72C69-89BF-E17C-7C61-9B6F8B0894F0}"/>
              </a:ext>
            </a:extLst>
          </p:cNvPr>
          <p:cNvSpPr/>
          <p:nvPr/>
        </p:nvSpPr>
        <p:spPr>
          <a:xfrm>
            <a:off x="6866279" y="3904889"/>
            <a:ext cx="455596" cy="5101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Rectángulo 47">
            <a:extLst>
              <a:ext uri="{FF2B5EF4-FFF2-40B4-BE49-F238E27FC236}">
                <a16:creationId xmlns:a16="http://schemas.microsoft.com/office/drawing/2014/main" id="{2FB439BD-E2C2-0B1A-2F5C-A133CED5A50D}"/>
              </a:ext>
            </a:extLst>
          </p:cNvPr>
          <p:cNvSpPr/>
          <p:nvPr/>
        </p:nvSpPr>
        <p:spPr>
          <a:xfrm>
            <a:off x="6980579" y="4279059"/>
            <a:ext cx="455596" cy="856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CuadroTexto 48">
            <a:extLst>
              <a:ext uri="{FF2B5EF4-FFF2-40B4-BE49-F238E27FC236}">
                <a16:creationId xmlns:a16="http://schemas.microsoft.com/office/drawing/2014/main" id="{6EF71E9C-FEF6-0D69-0F61-CEE37DA13FC1}"/>
              </a:ext>
            </a:extLst>
          </p:cNvPr>
          <p:cNvSpPr txBox="1"/>
          <p:nvPr/>
        </p:nvSpPr>
        <p:spPr>
          <a:xfrm>
            <a:off x="6883348" y="3865827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>
                <a:solidFill>
                  <a:schemeClr val="bg1"/>
                </a:solidFill>
                <a:latin typeface="Bahnschrift Condensed" panose="020B0502040204020203" pitchFamily="34" charset="0"/>
              </a:rPr>
              <a:t>03</a:t>
            </a:r>
            <a:endParaRPr lang="es-CO" sz="240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3" name="CuadroTexto 49">
            <a:extLst>
              <a:ext uri="{FF2B5EF4-FFF2-40B4-BE49-F238E27FC236}">
                <a16:creationId xmlns:a16="http://schemas.microsoft.com/office/drawing/2014/main" id="{09B81CB5-05F1-F882-D3E8-773CD49F3990}"/>
              </a:ext>
            </a:extLst>
          </p:cNvPr>
          <p:cNvSpPr txBox="1"/>
          <p:nvPr/>
        </p:nvSpPr>
        <p:spPr>
          <a:xfrm>
            <a:off x="7259179" y="3944078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>
                <a:solidFill>
                  <a:schemeClr val="bg1">
                    <a:lumMod val="65000"/>
                  </a:schemeClr>
                </a:solidFill>
                <a:latin typeface="Bahnschrift Condensed" panose="020B0502040204020203" pitchFamily="34" charset="0"/>
              </a:rPr>
              <a:t>Velocidades seguras</a:t>
            </a:r>
            <a:endParaRPr lang="es-CO">
              <a:solidFill>
                <a:schemeClr val="bg1">
                  <a:lumMod val="6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4" name="Rectángulo 50">
            <a:extLst>
              <a:ext uri="{FF2B5EF4-FFF2-40B4-BE49-F238E27FC236}">
                <a16:creationId xmlns:a16="http://schemas.microsoft.com/office/drawing/2014/main" id="{F4509CB0-1477-24DB-F37C-04F118F221CA}"/>
              </a:ext>
            </a:extLst>
          </p:cNvPr>
          <p:cNvSpPr/>
          <p:nvPr/>
        </p:nvSpPr>
        <p:spPr>
          <a:xfrm>
            <a:off x="6866279" y="4601710"/>
            <a:ext cx="455596" cy="5101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Rectángulo 51">
            <a:extLst>
              <a:ext uri="{FF2B5EF4-FFF2-40B4-BE49-F238E27FC236}">
                <a16:creationId xmlns:a16="http://schemas.microsoft.com/office/drawing/2014/main" id="{1A06750F-34B0-FF22-5804-0304F7FF12AF}"/>
              </a:ext>
            </a:extLst>
          </p:cNvPr>
          <p:cNvSpPr/>
          <p:nvPr/>
        </p:nvSpPr>
        <p:spPr>
          <a:xfrm>
            <a:off x="6980579" y="4975880"/>
            <a:ext cx="455596" cy="856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CuadroTexto 52">
            <a:extLst>
              <a:ext uri="{FF2B5EF4-FFF2-40B4-BE49-F238E27FC236}">
                <a16:creationId xmlns:a16="http://schemas.microsoft.com/office/drawing/2014/main" id="{34154B6D-8102-9EE8-83BD-1E53F547F9C2}"/>
              </a:ext>
            </a:extLst>
          </p:cNvPr>
          <p:cNvSpPr txBox="1"/>
          <p:nvPr/>
        </p:nvSpPr>
        <p:spPr>
          <a:xfrm>
            <a:off x="6883348" y="4562648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>
                <a:solidFill>
                  <a:schemeClr val="bg1"/>
                </a:solidFill>
                <a:latin typeface="Bahnschrift Condensed" panose="020B0502040204020203" pitchFamily="34" charset="0"/>
              </a:rPr>
              <a:t>04</a:t>
            </a:r>
            <a:endParaRPr lang="es-CO" sz="240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1" name="CuadroTexto 53">
            <a:extLst>
              <a:ext uri="{FF2B5EF4-FFF2-40B4-BE49-F238E27FC236}">
                <a16:creationId xmlns:a16="http://schemas.microsoft.com/office/drawing/2014/main" id="{3C63DFDD-198E-B27D-CB44-848FFA36ACBC}"/>
              </a:ext>
            </a:extLst>
          </p:cNvPr>
          <p:cNvSpPr txBox="1"/>
          <p:nvPr/>
        </p:nvSpPr>
        <p:spPr>
          <a:xfrm>
            <a:off x="7259179" y="4640899"/>
            <a:ext cx="2443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>
                <a:solidFill>
                  <a:schemeClr val="bg1">
                    <a:lumMod val="65000"/>
                  </a:schemeClr>
                </a:solidFill>
                <a:latin typeface="Bahnschrift Condensed" panose="020B0502040204020203" pitchFamily="34" charset="0"/>
              </a:rPr>
              <a:t>Planificación del viaje seguro</a:t>
            </a:r>
            <a:endParaRPr lang="es-CO">
              <a:solidFill>
                <a:schemeClr val="bg1">
                  <a:lumMod val="6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2" name="Rectángulo 54">
            <a:extLst>
              <a:ext uri="{FF2B5EF4-FFF2-40B4-BE49-F238E27FC236}">
                <a16:creationId xmlns:a16="http://schemas.microsoft.com/office/drawing/2014/main" id="{E1DBDEB6-DD22-B468-8694-24E5EA723BAB}"/>
              </a:ext>
            </a:extLst>
          </p:cNvPr>
          <p:cNvSpPr/>
          <p:nvPr/>
        </p:nvSpPr>
        <p:spPr>
          <a:xfrm>
            <a:off x="6868095" y="5343568"/>
            <a:ext cx="455596" cy="5101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Rectángulo 55">
            <a:extLst>
              <a:ext uri="{FF2B5EF4-FFF2-40B4-BE49-F238E27FC236}">
                <a16:creationId xmlns:a16="http://schemas.microsoft.com/office/drawing/2014/main" id="{761518A5-DC60-1C0C-241C-80657C678B5E}"/>
              </a:ext>
            </a:extLst>
          </p:cNvPr>
          <p:cNvSpPr/>
          <p:nvPr/>
        </p:nvSpPr>
        <p:spPr>
          <a:xfrm>
            <a:off x="6982395" y="5717738"/>
            <a:ext cx="455596" cy="856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CuadroTexto 56">
            <a:extLst>
              <a:ext uri="{FF2B5EF4-FFF2-40B4-BE49-F238E27FC236}">
                <a16:creationId xmlns:a16="http://schemas.microsoft.com/office/drawing/2014/main" id="{E8B5ABBF-64FC-7DE3-8CF4-43FAD813E51C}"/>
              </a:ext>
            </a:extLst>
          </p:cNvPr>
          <p:cNvSpPr txBox="1"/>
          <p:nvPr/>
        </p:nvSpPr>
        <p:spPr>
          <a:xfrm>
            <a:off x="6885164" y="5304506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>
                <a:solidFill>
                  <a:schemeClr val="bg1"/>
                </a:solidFill>
                <a:latin typeface="Bahnschrift Condensed" panose="020B0502040204020203" pitchFamily="34" charset="0"/>
              </a:rPr>
              <a:t>05</a:t>
            </a:r>
            <a:endParaRPr lang="es-CO" sz="240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5" name="CuadroTexto 57">
            <a:extLst>
              <a:ext uri="{FF2B5EF4-FFF2-40B4-BE49-F238E27FC236}">
                <a16:creationId xmlns:a16="http://schemas.microsoft.com/office/drawing/2014/main" id="{51A3DB0A-E01C-BF09-9029-DD65B7D1FD23}"/>
              </a:ext>
            </a:extLst>
          </p:cNvPr>
          <p:cNvSpPr txBox="1"/>
          <p:nvPr/>
        </p:nvSpPr>
        <p:spPr>
          <a:xfrm>
            <a:off x="7260995" y="5382757"/>
            <a:ext cx="1563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>
                <a:solidFill>
                  <a:schemeClr val="bg1">
                    <a:lumMod val="65000"/>
                  </a:schemeClr>
                </a:solidFill>
                <a:latin typeface="Bahnschrift Condensed" panose="020B0502040204020203" pitchFamily="34" charset="0"/>
              </a:rPr>
              <a:t>Vehículos seguros</a:t>
            </a:r>
            <a:endParaRPr lang="es-CO">
              <a:solidFill>
                <a:schemeClr val="bg1">
                  <a:lumMod val="6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6" name="Rectángulo 58">
            <a:extLst>
              <a:ext uri="{FF2B5EF4-FFF2-40B4-BE49-F238E27FC236}">
                <a16:creationId xmlns:a16="http://schemas.microsoft.com/office/drawing/2014/main" id="{BE76DBD2-8C67-6C43-4CD4-ABAA0DB0F950}"/>
              </a:ext>
            </a:extLst>
          </p:cNvPr>
          <p:cNvSpPr/>
          <p:nvPr/>
        </p:nvSpPr>
        <p:spPr>
          <a:xfrm>
            <a:off x="6868095" y="6040389"/>
            <a:ext cx="455596" cy="5101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Rectángulo 59">
            <a:extLst>
              <a:ext uri="{FF2B5EF4-FFF2-40B4-BE49-F238E27FC236}">
                <a16:creationId xmlns:a16="http://schemas.microsoft.com/office/drawing/2014/main" id="{5C2E5444-C7C4-D7F2-87AE-64A753DE544D}"/>
              </a:ext>
            </a:extLst>
          </p:cNvPr>
          <p:cNvSpPr/>
          <p:nvPr/>
        </p:nvSpPr>
        <p:spPr>
          <a:xfrm>
            <a:off x="6982395" y="6414559"/>
            <a:ext cx="455596" cy="856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CuadroTexto 60">
            <a:extLst>
              <a:ext uri="{FF2B5EF4-FFF2-40B4-BE49-F238E27FC236}">
                <a16:creationId xmlns:a16="http://schemas.microsoft.com/office/drawing/2014/main" id="{35214778-8717-3E72-E27E-51F840058BF5}"/>
              </a:ext>
            </a:extLst>
          </p:cNvPr>
          <p:cNvSpPr txBox="1"/>
          <p:nvPr/>
        </p:nvSpPr>
        <p:spPr>
          <a:xfrm>
            <a:off x="6885164" y="6001327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>
                <a:solidFill>
                  <a:schemeClr val="bg1"/>
                </a:solidFill>
                <a:latin typeface="Bahnschrift Condensed" panose="020B0502040204020203" pitchFamily="34" charset="0"/>
              </a:rPr>
              <a:t>06</a:t>
            </a:r>
            <a:endParaRPr lang="es-CO" sz="240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9" name="CuadroTexto 62">
            <a:extLst>
              <a:ext uri="{FF2B5EF4-FFF2-40B4-BE49-F238E27FC236}">
                <a16:creationId xmlns:a16="http://schemas.microsoft.com/office/drawing/2014/main" id="{B36A393E-EE80-22F8-7869-8D0030078AA3}"/>
              </a:ext>
            </a:extLst>
          </p:cNvPr>
          <p:cNvSpPr txBox="1"/>
          <p:nvPr/>
        </p:nvSpPr>
        <p:spPr>
          <a:xfrm>
            <a:off x="7260995" y="6079578"/>
            <a:ext cx="4626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>
                <a:solidFill>
                  <a:schemeClr val="bg1">
                    <a:lumMod val="65000"/>
                  </a:schemeClr>
                </a:solidFill>
                <a:latin typeface="Bahnschrift Condensed" panose="020B0502040204020203" pitchFamily="34" charset="0"/>
              </a:rPr>
              <a:t>Usuarios seguros con comportamientos interdependientes</a:t>
            </a:r>
            <a:endParaRPr lang="es-CO">
              <a:solidFill>
                <a:schemeClr val="bg1">
                  <a:lumMod val="65000"/>
                </a:schemeClr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438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Nuevo enfoque de la seguridad vial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6171C2B-FA4B-6A3B-6935-8760D97037B7}"/>
              </a:ext>
            </a:extLst>
          </p:cNvPr>
          <p:cNvSpPr/>
          <p:nvPr/>
        </p:nvSpPr>
        <p:spPr>
          <a:xfrm>
            <a:off x="1437934" y="2401929"/>
            <a:ext cx="223520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Rectángulo 30">
            <a:extLst>
              <a:ext uri="{FF2B5EF4-FFF2-40B4-BE49-F238E27FC236}">
                <a16:creationId xmlns:a16="http://schemas.microsoft.com/office/drawing/2014/main" id="{D7B947F3-EF44-41CC-165E-D18373C61B26}"/>
              </a:ext>
            </a:extLst>
          </p:cNvPr>
          <p:cNvSpPr/>
          <p:nvPr/>
        </p:nvSpPr>
        <p:spPr>
          <a:xfrm>
            <a:off x="1437934" y="3123289"/>
            <a:ext cx="223520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1">
            <a:extLst>
              <a:ext uri="{FF2B5EF4-FFF2-40B4-BE49-F238E27FC236}">
                <a16:creationId xmlns:a16="http://schemas.microsoft.com/office/drawing/2014/main" id="{CEF9AD18-FA94-06B6-1B8F-626DAA4AF299}"/>
              </a:ext>
            </a:extLst>
          </p:cNvPr>
          <p:cNvSpPr/>
          <p:nvPr/>
        </p:nvSpPr>
        <p:spPr>
          <a:xfrm>
            <a:off x="1437934" y="3844649"/>
            <a:ext cx="223520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 32">
            <a:extLst>
              <a:ext uri="{FF2B5EF4-FFF2-40B4-BE49-F238E27FC236}">
                <a16:creationId xmlns:a16="http://schemas.microsoft.com/office/drawing/2014/main" id="{DAD3B44A-A68F-9988-D8F0-D0C8D49B461A}"/>
              </a:ext>
            </a:extLst>
          </p:cNvPr>
          <p:cNvSpPr/>
          <p:nvPr/>
        </p:nvSpPr>
        <p:spPr>
          <a:xfrm>
            <a:off x="1437934" y="4566009"/>
            <a:ext cx="223520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34">
            <a:extLst>
              <a:ext uri="{FF2B5EF4-FFF2-40B4-BE49-F238E27FC236}">
                <a16:creationId xmlns:a16="http://schemas.microsoft.com/office/drawing/2014/main" id="{A1DA3A9F-5911-88A3-311C-F5B2A8CDB725}"/>
              </a:ext>
            </a:extLst>
          </p:cNvPr>
          <p:cNvSpPr/>
          <p:nvPr/>
        </p:nvSpPr>
        <p:spPr>
          <a:xfrm>
            <a:off x="1437934" y="5287369"/>
            <a:ext cx="223520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Rectángulo 35">
            <a:extLst>
              <a:ext uri="{FF2B5EF4-FFF2-40B4-BE49-F238E27FC236}">
                <a16:creationId xmlns:a16="http://schemas.microsoft.com/office/drawing/2014/main" id="{ABB16A4F-49EC-E47C-6415-423B8F292457}"/>
              </a:ext>
            </a:extLst>
          </p:cNvPr>
          <p:cNvSpPr/>
          <p:nvPr/>
        </p:nvSpPr>
        <p:spPr>
          <a:xfrm>
            <a:off x="1437934" y="6008729"/>
            <a:ext cx="223520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Rectángulo 36">
            <a:extLst>
              <a:ext uri="{FF2B5EF4-FFF2-40B4-BE49-F238E27FC236}">
                <a16:creationId xmlns:a16="http://schemas.microsoft.com/office/drawing/2014/main" id="{787FA284-FDB8-8A32-35E2-E5E667B3739A}"/>
              </a:ext>
            </a:extLst>
          </p:cNvPr>
          <p:cNvSpPr/>
          <p:nvPr/>
        </p:nvSpPr>
        <p:spPr>
          <a:xfrm>
            <a:off x="3784894" y="2401929"/>
            <a:ext cx="361696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Rectángulo 37">
            <a:extLst>
              <a:ext uri="{FF2B5EF4-FFF2-40B4-BE49-F238E27FC236}">
                <a16:creationId xmlns:a16="http://schemas.microsoft.com/office/drawing/2014/main" id="{16FD8493-4F45-838C-FFEE-BDEA512141FB}"/>
              </a:ext>
            </a:extLst>
          </p:cNvPr>
          <p:cNvSpPr/>
          <p:nvPr/>
        </p:nvSpPr>
        <p:spPr>
          <a:xfrm>
            <a:off x="3784894" y="3123289"/>
            <a:ext cx="361696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Rectángulo 39">
            <a:extLst>
              <a:ext uri="{FF2B5EF4-FFF2-40B4-BE49-F238E27FC236}">
                <a16:creationId xmlns:a16="http://schemas.microsoft.com/office/drawing/2014/main" id="{A259D308-6C97-12B5-E71E-894F48527CCB}"/>
              </a:ext>
            </a:extLst>
          </p:cNvPr>
          <p:cNvSpPr/>
          <p:nvPr/>
        </p:nvSpPr>
        <p:spPr>
          <a:xfrm>
            <a:off x="3784894" y="3844649"/>
            <a:ext cx="361696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Rectángulo 40">
            <a:extLst>
              <a:ext uri="{FF2B5EF4-FFF2-40B4-BE49-F238E27FC236}">
                <a16:creationId xmlns:a16="http://schemas.microsoft.com/office/drawing/2014/main" id="{E95E5F6A-D296-8869-EF77-BDF5730707BC}"/>
              </a:ext>
            </a:extLst>
          </p:cNvPr>
          <p:cNvSpPr/>
          <p:nvPr/>
        </p:nvSpPr>
        <p:spPr>
          <a:xfrm>
            <a:off x="3784894" y="4566009"/>
            <a:ext cx="361696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Rectángulo 41">
            <a:extLst>
              <a:ext uri="{FF2B5EF4-FFF2-40B4-BE49-F238E27FC236}">
                <a16:creationId xmlns:a16="http://schemas.microsoft.com/office/drawing/2014/main" id="{23CA100C-15E5-9A35-A382-C96F1C6470FA}"/>
              </a:ext>
            </a:extLst>
          </p:cNvPr>
          <p:cNvSpPr/>
          <p:nvPr/>
        </p:nvSpPr>
        <p:spPr>
          <a:xfrm>
            <a:off x="3784894" y="5287369"/>
            <a:ext cx="361696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Rectángulo 61">
            <a:extLst>
              <a:ext uri="{FF2B5EF4-FFF2-40B4-BE49-F238E27FC236}">
                <a16:creationId xmlns:a16="http://schemas.microsoft.com/office/drawing/2014/main" id="{D61806FA-CCF0-DA38-D7B3-2A406BA4E892}"/>
              </a:ext>
            </a:extLst>
          </p:cNvPr>
          <p:cNvSpPr/>
          <p:nvPr/>
        </p:nvSpPr>
        <p:spPr>
          <a:xfrm>
            <a:off x="3784894" y="6008729"/>
            <a:ext cx="361696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Rectángulo 63">
            <a:extLst>
              <a:ext uri="{FF2B5EF4-FFF2-40B4-BE49-F238E27FC236}">
                <a16:creationId xmlns:a16="http://schemas.microsoft.com/office/drawing/2014/main" id="{9AC2F064-5E0B-DE60-947E-5764569F37FC}"/>
              </a:ext>
            </a:extLst>
          </p:cNvPr>
          <p:cNvSpPr/>
          <p:nvPr/>
        </p:nvSpPr>
        <p:spPr>
          <a:xfrm>
            <a:off x="7513614" y="2401929"/>
            <a:ext cx="361696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Rectángulo 64">
            <a:extLst>
              <a:ext uri="{FF2B5EF4-FFF2-40B4-BE49-F238E27FC236}">
                <a16:creationId xmlns:a16="http://schemas.microsoft.com/office/drawing/2014/main" id="{1D48B046-2147-7234-3481-992638162961}"/>
              </a:ext>
            </a:extLst>
          </p:cNvPr>
          <p:cNvSpPr/>
          <p:nvPr/>
        </p:nvSpPr>
        <p:spPr>
          <a:xfrm>
            <a:off x="7513614" y="3123289"/>
            <a:ext cx="361696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Rectángulo 65">
            <a:extLst>
              <a:ext uri="{FF2B5EF4-FFF2-40B4-BE49-F238E27FC236}">
                <a16:creationId xmlns:a16="http://schemas.microsoft.com/office/drawing/2014/main" id="{866BEBF6-F2EF-1065-DFFE-B61C451C7325}"/>
              </a:ext>
            </a:extLst>
          </p:cNvPr>
          <p:cNvSpPr/>
          <p:nvPr/>
        </p:nvSpPr>
        <p:spPr>
          <a:xfrm>
            <a:off x="7513614" y="3844649"/>
            <a:ext cx="361696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Rectángulo 66">
            <a:extLst>
              <a:ext uri="{FF2B5EF4-FFF2-40B4-BE49-F238E27FC236}">
                <a16:creationId xmlns:a16="http://schemas.microsoft.com/office/drawing/2014/main" id="{755F8FEF-21EC-5C94-9FD0-99DD166E6AF9}"/>
              </a:ext>
            </a:extLst>
          </p:cNvPr>
          <p:cNvSpPr/>
          <p:nvPr/>
        </p:nvSpPr>
        <p:spPr>
          <a:xfrm>
            <a:off x="7513614" y="4566009"/>
            <a:ext cx="361696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Rectángulo 67">
            <a:extLst>
              <a:ext uri="{FF2B5EF4-FFF2-40B4-BE49-F238E27FC236}">
                <a16:creationId xmlns:a16="http://schemas.microsoft.com/office/drawing/2014/main" id="{06E26EA5-1637-5316-B633-B392DB7DE986}"/>
              </a:ext>
            </a:extLst>
          </p:cNvPr>
          <p:cNvSpPr/>
          <p:nvPr/>
        </p:nvSpPr>
        <p:spPr>
          <a:xfrm>
            <a:off x="7513614" y="5287369"/>
            <a:ext cx="361696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Rectángulo 68">
            <a:extLst>
              <a:ext uri="{FF2B5EF4-FFF2-40B4-BE49-F238E27FC236}">
                <a16:creationId xmlns:a16="http://schemas.microsoft.com/office/drawing/2014/main" id="{7938733E-9F50-489A-9CD4-C39BA42DDF7E}"/>
              </a:ext>
            </a:extLst>
          </p:cNvPr>
          <p:cNvSpPr/>
          <p:nvPr/>
        </p:nvSpPr>
        <p:spPr>
          <a:xfrm>
            <a:off x="7513614" y="6008729"/>
            <a:ext cx="3616960" cy="619754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Rectángulo: esquinas superiores redondeadas 3">
            <a:extLst>
              <a:ext uri="{FF2B5EF4-FFF2-40B4-BE49-F238E27FC236}">
                <a16:creationId xmlns:a16="http://schemas.microsoft.com/office/drawing/2014/main" id="{2DFB1006-E2B0-1297-68D8-BC4FA3809C62}"/>
              </a:ext>
            </a:extLst>
          </p:cNvPr>
          <p:cNvSpPr/>
          <p:nvPr/>
        </p:nvSpPr>
        <p:spPr>
          <a:xfrm>
            <a:off x="1437934" y="1875918"/>
            <a:ext cx="2235200" cy="452565"/>
          </a:xfrm>
          <a:prstGeom prst="round2SameRect">
            <a:avLst>
              <a:gd name="adj1" fmla="val 49321"/>
              <a:gd name="adj2" fmla="val 0"/>
            </a:avLst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Rectángulo: esquinas superiores redondeadas 69">
            <a:extLst>
              <a:ext uri="{FF2B5EF4-FFF2-40B4-BE49-F238E27FC236}">
                <a16:creationId xmlns:a16="http://schemas.microsoft.com/office/drawing/2014/main" id="{0010C075-9845-2E73-81A5-7195BB29F6B9}"/>
              </a:ext>
            </a:extLst>
          </p:cNvPr>
          <p:cNvSpPr/>
          <p:nvPr/>
        </p:nvSpPr>
        <p:spPr>
          <a:xfrm>
            <a:off x="3784894" y="1875918"/>
            <a:ext cx="3616960" cy="452565"/>
          </a:xfrm>
          <a:prstGeom prst="round2SameRect">
            <a:avLst>
              <a:gd name="adj1" fmla="val 49321"/>
              <a:gd name="adj2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Rectángulo: esquinas superiores redondeadas 70">
            <a:extLst>
              <a:ext uri="{FF2B5EF4-FFF2-40B4-BE49-F238E27FC236}">
                <a16:creationId xmlns:a16="http://schemas.microsoft.com/office/drawing/2014/main" id="{8544FF65-2836-E78A-651F-1FC2D6E9037D}"/>
              </a:ext>
            </a:extLst>
          </p:cNvPr>
          <p:cNvSpPr/>
          <p:nvPr/>
        </p:nvSpPr>
        <p:spPr>
          <a:xfrm>
            <a:off x="7513614" y="1875918"/>
            <a:ext cx="3616960" cy="452565"/>
          </a:xfrm>
          <a:prstGeom prst="round2SameRect">
            <a:avLst>
              <a:gd name="adj1" fmla="val 49321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CuadroTexto 5">
            <a:extLst>
              <a:ext uri="{FF2B5EF4-FFF2-40B4-BE49-F238E27FC236}">
                <a16:creationId xmlns:a16="http://schemas.microsoft.com/office/drawing/2014/main" id="{CD00C32A-2B33-5218-E4BE-4098961B78D0}"/>
              </a:ext>
            </a:extLst>
          </p:cNvPr>
          <p:cNvSpPr txBox="1"/>
          <p:nvPr/>
        </p:nvSpPr>
        <p:spPr>
          <a:xfrm>
            <a:off x="1463359" y="2557917"/>
            <a:ext cx="10413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65000"/>
                    <a:lumOff val="3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Problema</a:t>
            </a:r>
            <a:endParaRPr lang="es-CO" sz="1400" i="1">
              <a:solidFill>
                <a:schemeClr val="tx1">
                  <a:lumMod val="65000"/>
                  <a:lumOff val="3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7" name="CuadroTexto 71">
            <a:extLst>
              <a:ext uri="{FF2B5EF4-FFF2-40B4-BE49-F238E27FC236}">
                <a16:creationId xmlns:a16="http://schemas.microsoft.com/office/drawing/2014/main" id="{30949C00-7FF9-FDA9-2CCC-6C294E370AEA}"/>
              </a:ext>
            </a:extLst>
          </p:cNvPr>
          <p:cNvSpPr txBox="1"/>
          <p:nvPr/>
        </p:nvSpPr>
        <p:spPr>
          <a:xfrm>
            <a:off x="1463359" y="3279277"/>
            <a:ext cx="9060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65000"/>
                    <a:lumOff val="3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Enfoque</a:t>
            </a:r>
            <a:endParaRPr lang="es-CO" sz="1400" i="1">
              <a:solidFill>
                <a:schemeClr val="tx1">
                  <a:lumMod val="65000"/>
                  <a:lumOff val="3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8" name="CuadroTexto 72">
            <a:extLst>
              <a:ext uri="{FF2B5EF4-FFF2-40B4-BE49-F238E27FC236}">
                <a16:creationId xmlns:a16="http://schemas.microsoft.com/office/drawing/2014/main" id="{66ED397D-AD88-795C-01D0-434FD1D3EE4E}"/>
              </a:ext>
            </a:extLst>
          </p:cNvPr>
          <p:cNvSpPr txBox="1"/>
          <p:nvPr/>
        </p:nvSpPr>
        <p:spPr>
          <a:xfrm>
            <a:off x="1463359" y="400063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65000"/>
                    <a:lumOff val="3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Causa</a:t>
            </a:r>
            <a:endParaRPr lang="es-CO" sz="1400" i="1">
              <a:solidFill>
                <a:schemeClr val="tx1">
                  <a:lumMod val="65000"/>
                  <a:lumOff val="3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9" name="CuadroTexto 73">
            <a:extLst>
              <a:ext uri="{FF2B5EF4-FFF2-40B4-BE49-F238E27FC236}">
                <a16:creationId xmlns:a16="http://schemas.microsoft.com/office/drawing/2014/main" id="{C4233D2B-CCFD-1F79-70BD-B24DA575B995}"/>
              </a:ext>
            </a:extLst>
          </p:cNvPr>
          <p:cNvSpPr txBox="1"/>
          <p:nvPr/>
        </p:nvSpPr>
        <p:spPr>
          <a:xfrm>
            <a:off x="1463359" y="4721997"/>
            <a:ext cx="1375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65000"/>
                    <a:lumOff val="3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Responsables</a:t>
            </a:r>
            <a:endParaRPr lang="es-CO" sz="1400" i="1">
              <a:solidFill>
                <a:schemeClr val="tx1">
                  <a:lumMod val="65000"/>
                  <a:lumOff val="3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0" name="CuadroTexto 74">
            <a:extLst>
              <a:ext uri="{FF2B5EF4-FFF2-40B4-BE49-F238E27FC236}">
                <a16:creationId xmlns:a16="http://schemas.microsoft.com/office/drawing/2014/main" id="{B63B0F71-9595-85C4-24DF-8BE7C90530DD}"/>
              </a:ext>
            </a:extLst>
          </p:cNvPr>
          <p:cNvSpPr txBox="1"/>
          <p:nvPr/>
        </p:nvSpPr>
        <p:spPr>
          <a:xfrm>
            <a:off x="1463359" y="5443357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65000"/>
                    <a:lumOff val="3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Objetivo</a:t>
            </a:r>
            <a:endParaRPr lang="es-CO" sz="1400" i="1">
              <a:solidFill>
                <a:schemeClr val="tx1">
                  <a:lumMod val="65000"/>
                  <a:lumOff val="3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1" name="CuadroTexto 75">
            <a:extLst>
              <a:ext uri="{FF2B5EF4-FFF2-40B4-BE49-F238E27FC236}">
                <a16:creationId xmlns:a16="http://schemas.microsoft.com/office/drawing/2014/main" id="{3AB86B41-E932-791F-473E-52E2535AB8DE}"/>
              </a:ext>
            </a:extLst>
          </p:cNvPr>
          <p:cNvSpPr txBox="1"/>
          <p:nvPr/>
        </p:nvSpPr>
        <p:spPr>
          <a:xfrm>
            <a:off x="1463359" y="6164717"/>
            <a:ext cx="2168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65000"/>
                    <a:lumOff val="3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Papel de los gobiernos</a:t>
            </a:r>
            <a:endParaRPr lang="es-CO" sz="1400" i="1">
              <a:solidFill>
                <a:schemeClr val="tx1">
                  <a:lumMod val="65000"/>
                  <a:lumOff val="3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2" name="CuadroTexto 76">
            <a:extLst>
              <a:ext uri="{FF2B5EF4-FFF2-40B4-BE49-F238E27FC236}">
                <a16:creationId xmlns:a16="http://schemas.microsoft.com/office/drawing/2014/main" id="{628054A8-A47F-CE70-C524-E12A240C16F5}"/>
              </a:ext>
            </a:extLst>
          </p:cNvPr>
          <p:cNvSpPr txBox="1"/>
          <p:nvPr/>
        </p:nvSpPr>
        <p:spPr>
          <a:xfrm>
            <a:off x="2093427" y="1946251"/>
            <a:ext cx="8835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i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Aspecto</a:t>
            </a:r>
            <a:endParaRPr lang="es-CO" sz="1400" i="1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3" name="CuadroTexto 77">
            <a:extLst>
              <a:ext uri="{FF2B5EF4-FFF2-40B4-BE49-F238E27FC236}">
                <a16:creationId xmlns:a16="http://schemas.microsoft.com/office/drawing/2014/main" id="{22831A11-F98E-CD36-1EB4-FA96E8C06E8C}"/>
              </a:ext>
            </a:extLst>
          </p:cNvPr>
          <p:cNvSpPr txBox="1"/>
          <p:nvPr/>
        </p:nvSpPr>
        <p:spPr>
          <a:xfrm>
            <a:off x="4632217" y="1946251"/>
            <a:ext cx="19223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i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Enfoque tradicional</a:t>
            </a:r>
            <a:endParaRPr lang="es-CO" sz="1400" i="1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4" name="CuadroTexto 79">
            <a:extLst>
              <a:ext uri="{FF2B5EF4-FFF2-40B4-BE49-F238E27FC236}">
                <a16:creationId xmlns:a16="http://schemas.microsoft.com/office/drawing/2014/main" id="{EEA69D0C-9E3E-83AC-6D55-777FFA3DD3A4}"/>
              </a:ext>
            </a:extLst>
          </p:cNvPr>
          <p:cNvSpPr txBox="1"/>
          <p:nvPr/>
        </p:nvSpPr>
        <p:spPr>
          <a:xfrm>
            <a:off x="8181847" y="1946251"/>
            <a:ext cx="2280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i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Enfoque sistema seguro</a:t>
            </a:r>
            <a:endParaRPr lang="es-CO" sz="1400" i="1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5" name="CuadroTexto 7">
            <a:extLst>
              <a:ext uri="{FF2B5EF4-FFF2-40B4-BE49-F238E27FC236}">
                <a16:creationId xmlns:a16="http://schemas.microsoft.com/office/drawing/2014/main" id="{00AF4036-7310-1DD9-F067-9B5A287D14F2}"/>
              </a:ext>
            </a:extLst>
          </p:cNvPr>
          <p:cNvSpPr txBox="1"/>
          <p:nvPr/>
        </p:nvSpPr>
        <p:spPr>
          <a:xfrm>
            <a:off x="3886493" y="2559128"/>
            <a:ext cx="2766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ocurrencia de los siniestros viales</a:t>
            </a:r>
          </a:p>
        </p:txBody>
      </p:sp>
      <p:sp>
        <p:nvSpPr>
          <p:cNvPr id="66" name="CuadroTexto 80">
            <a:extLst>
              <a:ext uri="{FF2B5EF4-FFF2-40B4-BE49-F238E27FC236}">
                <a16:creationId xmlns:a16="http://schemas.microsoft.com/office/drawing/2014/main" id="{81237A2D-4297-53B0-E07C-755EAC0D71E6}"/>
              </a:ext>
            </a:extLst>
          </p:cNvPr>
          <p:cNvSpPr txBox="1"/>
          <p:nvPr/>
        </p:nvSpPr>
        <p:spPr>
          <a:xfrm>
            <a:off x="3886493" y="3284353"/>
            <a:ext cx="2766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Enfoque reactivo ante los siniestros</a:t>
            </a:r>
          </a:p>
        </p:txBody>
      </p:sp>
      <p:sp>
        <p:nvSpPr>
          <p:cNvPr id="67" name="CuadroTexto 81">
            <a:extLst>
              <a:ext uri="{FF2B5EF4-FFF2-40B4-BE49-F238E27FC236}">
                <a16:creationId xmlns:a16="http://schemas.microsoft.com/office/drawing/2014/main" id="{B32219FC-20E9-9E40-5EC5-D534B52E55BD}"/>
              </a:ext>
            </a:extLst>
          </p:cNvPr>
          <p:cNvSpPr txBox="1"/>
          <p:nvPr/>
        </p:nvSpPr>
        <p:spPr>
          <a:xfrm>
            <a:off x="3886493" y="4000636"/>
            <a:ext cx="2877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Comportamiento de los actores viales</a:t>
            </a:r>
          </a:p>
        </p:txBody>
      </p:sp>
      <p:sp>
        <p:nvSpPr>
          <p:cNvPr id="68" name="CuadroTexto 82">
            <a:extLst>
              <a:ext uri="{FF2B5EF4-FFF2-40B4-BE49-F238E27FC236}">
                <a16:creationId xmlns:a16="http://schemas.microsoft.com/office/drawing/2014/main" id="{B15D0625-1447-9CAE-72B7-AC874EE42032}"/>
              </a:ext>
            </a:extLst>
          </p:cNvPr>
          <p:cNvSpPr txBox="1"/>
          <p:nvPr/>
        </p:nvSpPr>
        <p:spPr>
          <a:xfrm>
            <a:off x="3886493" y="4721996"/>
            <a:ext cx="1017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El actor vial</a:t>
            </a:r>
          </a:p>
        </p:txBody>
      </p:sp>
      <p:sp>
        <p:nvSpPr>
          <p:cNvPr id="69" name="CuadroTexto 83">
            <a:extLst>
              <a:ext uri="{FF2B5EF4-FFF2-40B4-BE49-F238E27FC236}">
                <a16:creationId xmlns:a16="http://schemas.microsoft.com/office/drawing/2014/main" id="{580C7634-1982-2612-65A6-E8E7DB862E93}"/>
              </a:ext>
            </a:extLst>
          </p:cNvPr>
          <p:cNvSpPr txBox="1"/>
          <p:nvPr/>
        </p:nvSpPr>
        <p:spPr>
          <a:xfrm>
            <a:off x="3886493" y="5443356"/>
            <a:ext cx="28899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Prevenir y atender los siniestros viales</a:t>
            </a:r>
          </a:p>
        </p:txBody>
      </p:sp>
      <p:sp>
        <p:nvSpPr>
          <p:cNvPr id="70" name="CuadroTexto 84">
            <a:extLst>
              <a:ext uri="{FF2B5EF4-FFF2-40B4-BE49-F238E27FC236}">
                <a16:creationId xmlns:a16="http://schemas.microsoft.com/office/drawing/2014/main" id="{1D4FF1CB-8F50-EBB1-6FCC-0BF2262DBF18}"/>
              </a:ext>
            </a:extLst>
          </p:cNvPr>
          <p:cNvSpPr txBox="1"/>
          <p:nvPr/>
        </p:nvSpPr>
        <p:spPr>
          <a:xfrm>
            <a:off x="3886493" y="6087303"/>
            <a:ext cx="3241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Gestión tradicional de las intervenciones en detalle</a:t>
            </a:r>
          </a:p>
        </p:txBody>
      </p:sp>
      <p:sp>
        <p:nvSpPr>
          <p:cNvPr id="71" name="CuadroTexto 85">
            <a:extLst>
              <a:ext uri="{FF2B5EF4-FFF2-40B4-BE49-F238E27FC236}">
                <a16:creationId xmlns:a16="http://schemas.microsoft.com/office/drawing/2014/main" id="{65A6E2EE-37C2-FE29-48A4-629E6EBAAD0E}"/>
              </a:ext>
            </a:extLst>
          </p:cNvPr>
          <p:cNvSpPr txBox="1"/>
          <p:nvPr/>
        </p:nvSpPr>
        <p:spPr>
          <a:xfrm>
            <a:off x="7573896" y="2542673"/>
            <a:ext cx="25262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Víctimas fatales y heridos graves</a:t>
            </a:r>
          </a:p>
        </p:txBody>
      </p:sp>
      <p:sp>
        <p:nvSpPr>
          <p:cNvPr id="72" name="CuadroTexto 86">
            <a:extLst>
              <a:ext uri="{FF2B5EF4-FFF2-40B4-BE49-F238E27FC236}">
                <a16:creationId xmlns:a16="http://schemas.microsoft.com/office/drawing/2014/main" id="{FA9705DD-2D33-D151-8FC9-E4BD86A1DDA2}"/>
              </a:ext>
            </a:extLst>
          </p:cNvPr>
          <p:cNvSpPr txBox="1"/>
          <p:nvPr/>
        </p:nvSpPr>
        <p:spPr>
          <a:xfrm>
            <a:off x="7573897" y="3204569"/>
            <a:ext cx="32010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Enfoque proactivo y sistemático que identifica y gestiona los riesgos</a:t>
            </a:r>
          </a:p>
        </p:txBody>
      </p:sp>
      <p:sp>
        <p:nvSpPr>
          <p:cNvPr id="73" name="CuadroTexto 87">
            <a:extLst>
              <a:ext uri="{FF2B5EF4-FFF2-40B4-BE49-F238E27FC236}">
                <a16:creationId xmlns:a16="http://schemas.microsoft.com/office/drawing/2014/main" id="{1B7F57B7-4B52-2B86-A51C-20FBB22AFE8E}"/>
              </a:ext>
            </a:extLst>
          </p:cNvPr>
          <p:cNvSpPr txBox="1"/>
          <p:nvPr/>
        </p:nvSpPr>
        <p:spPr>
          <a:xfrm>
            <a:off x="7573896" y="3900529"/>
            <a:ext cx="3719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fragilidad y vulnerabilidad de los actores </a:t>
            </a:r>
          </a:p>
          <a:p>
            <a:r>
              <a:rPr lang="es-ES" sz="14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Viales. La respuesta de los elementos del sistema</a:t>
            </a:r>
          </a:p>
        </p:txBody>
      </p:sp>
      <p:sp>
        <p:nvSpPr>
          <p:cNvPr id="74" name="CuadroTexto 88">
            <a:extLst>
              <a:ext uri="{FF2B5EF4-FFF2-40B4-BE49-F238E27FC236}">
                <a16:creationId xmlns:a16="http://schemas.microsoft.com/office/drawing/2014/main" id="{BF68271A-ACBC-E4A4-424F-F4340D02580D}"/>
              </a:ext>
            </a:extLst>
          </p:cNvPr>
          <p:cNvSpPr txBox="1"/>
          <p:nvPr/>
        </p:nvSpPr>
        <p:spPr>
          <a:xfrm>
            <a:off x="7573896" y="4736021"/>
            <a:ext cx="2178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Responsabilidad compartida</a:t>
            </a:r>
          </a:p>
        </p:txBody>
      </p:sp>
      <p:sp>
        <p:nvSpPr>
          <p:cNvPr id="75" name="CuadroTexto 89">
            <a:extLst>
              <a:ext uri="{FF2B5EF4-FFF2-40B4-BE49-F238E27FC236}">
                <a16:creationId xmlns:a16="http://schemas.microsoft.com/office/drawing/2014/main" id="{7A05A59D-2774-3CA8-B140-5B7876D44BFD}"/>
              </a:ext>
            </a:extLst>
          </p:cNvPr>
          <p:cNvSpPr txBox="1"/>
          <p:nvPr/>
        </p:nvSpPr>
        <p:spPr>
          <a:xfrm>
            <a:off x="7573896" y="5426901"/>
            <a:ext cx="3227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Cero víctimas fatales y cero heridos graves</a:t>
            </a:r>
          </a:p>
        </p:txBody>
      </p:sp>
      <p:sp>
        <p:nvSpPr>
          <p:cNvPr id="76" name="CuadroTexto 90">
            <a:extLst>
              <a:ext uri="{FF2B5EF4-FFF2-40B4-BE49-F238E27FC236}">
                <a16:creationId xmlns:a16="http://schemas.microsoft.com/office/drawing/2014/main" id="{8B8E555B-1DE3-DDD1-52F1-344B121BF1AE}"/>
              </a:ext>
            </a:extLst>
          </p:cNvPr>
          <p:cNvSpPr txBox="1"/>
          <p:nvPr/>
        </p:nvSpPr>
        <p:spPr>
          <a:xfrm>
            <a:off x="7573896" y="6087302"/>
            <a:ext cx="3454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Liderar los acuerdos entre actores y promover la corresponsabilidad de estos</a:t>
            </a:r>
          </a:p>
        </p:txBody>
      </p:sp>
    </p:spTree>
    <p:extLst>
      <p:ext uri="{BB962C8B-B14F-4D97-AF65-F5344CB8AC3E}">
        <p14:creationId xmlns:p14="http://schemas.microsoft.com/office/powerpoint/2010/main" val="2247557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Plan Nacional de Seguridad Vial 2022 - 2031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Áreas de acción</a:t>
            </a:r>
          </a:p>
        </p:txBody>
      </p:sp>
      <p:pic>
        <p:nvPicPr>
          <p:cNvPr id="2" name="Imagen 56">
            <a:extLst>
              <a:ext uri="{FF2B5EF4-FFF2-40B4-BE49-F238E27FC236}">
                <a16:creationId xmlns:a16="http://schemas.microsoft.com/office/drawing/2014/main" id="{14E58281-0A7B-54F0-B4C3-6F1D4B65D5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712" y="1911095"/>
            <a:ext cx="4325305" cy="422518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E40386B-4982-0FAF-43FD-44D30A935BFA}"/>
              </a:ext>
            </a:extLst>
          </p:cNvPr>
          <p:cNvSpPr txBox="1"/>
          <p:nvPr/>
        </p:nvSpPr>
        <p:spPr>
          <a:xfrm>
            <a:off x="6954520" y="2253242"/>
            <a:ext cx="1717542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s-ES" sz="1400" i="1">
                <a:solidFill>
                  <a:schemeClr val="tx2">
                    <a:lumMod val="60000"/>
                    <a:lumOff val="4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Comportamiento seguro</a:t>
            </a:r>
            <a:endParaRPr lang="es-CO" sz="1400" i="1">
              <a:solidFill>
                <a:schemeClr val="tx2">
                  <a:lumMod val="60000"/>
                  <a:lumOff val="4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" name="CuadroTexto 93">
            <a:extLst>
              <a:ext uri="{FF2B5EF4-FFF2-40B4-BE49-F238E27FC236}">
                <a16:creationId xmlns:a16="http://schemas.microsoft.com/office/drawing/2014/main" id="{6EBC7FB1-256C-7167-1F23-FE956534612A}"/>
              </a:ext>
            </a:extLst>
          </p:cNvPr>
          <p:cNvSpPr txBox="1"/>
          <p:nvPr/>
        </p:nvSpPr>
        <p:spPr>
          <a:xfrm>
            <a:off x="7896191" y="3832587"/>
            <a:ext cx="1717542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s-ES" sz="1400" i="1">
                <a:solidFill>
                  <a:schemeClr val="tx2">
                    <a:lumMod val="60000"/>
                    <a:lumOff val="4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Velocidades seguras</a:t>
            </a:r>
            <a:endParaRPr lang="es-CO" sz="1400" i="1">
              <a:solidFill>
                <a:schemeClr val="tx2">
                  <a:lumMod val="60000"/>
                  <a:lumOff val="4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CuadroTexto 94">
            <a:extLst>
              <a:ext uri="{FF2B5EF4-FFF2-40B4-BE49-F238E27FC236}">
                <a16:creationId xmlns:a16="http://schemas.microsoft.com/office/drawing/2014/main" id="{F7057A6A-12A8-4A01-013A-7D91191E7D19}"/>
              </a:ext>
            </a:extLst>
          </p:cNvPr>
          <p:cNvSpPr txBox="1"/>
          <p:nvPr/>
        </p:nvSpPr>
        <p:spPr>
          <a:xfrm>
            <a:off x="6643372" y="5622291"/>
            <a:ext cx="246709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s-ES" sz="1400" i="1">
                <a:solidFill>
                  <a:schemeClr val="tx2">
                    <a:lumMod val="60000"/>
                    <a:lumOff val="4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Cumplimiento de las normas de seguridad vial</a:t>
            </a:r>
            <a:endParaRPr lang="es-CO" sz="1400" i="1">
              <a:solidFill>
                <a:schemeClr val="tx2">
                  <a:lumMod val="60000"/>
                  <a:lumOff val="4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" name="CuadroTexto 95">
            <a:extLst>
              <a:ext uri="{FF2B5EF4-FFF2-40B4-BE49-F238E27FC236}">
                <a16:creationId xmlns:a16="http://schemas.microsoft.com/office/drawing/2014/main" id="{0A5E8FF8-F3F5-0C84-B602-8A2CEEB0ED8D}"/>
              </a:ext>
            </a:extLst>
          </p:cNvPr>
          <p:cNvSpPr txBox="1"/>
          <p:nvPr/>
        </p:nvSpPr>
        <p:spPr>
          <a:xfrm>
            <a:off x="2487186" y="5583418"/>
            <a:ext cx="246709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s-ES" sz="1400" i="1">
                <a:solidFill>
                  <a:schemeClr val="tx2">
                    <a:lumMod val="60000"/>
                    <a:lumOff val="4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Atención integral a víctimas</a:t>
            </a:r>
            <a:endParaRPr lang="es-CO" sz="1400" i="1">
              <a:solidFill>
                <a:schemeClr val="tx2">
                  <a:lumMod val="60000"/>
                  <a:lumOff val="4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0" name="CuadroTexto 96">
            <a:extLst>
              <a:ext uri="{FF2B5EF4-FFF2-40B4-BE49-F238E27FC236}">
                <a16:creationId xmlns:a16="http://schemas.microsoft.com/office/drawing/2014/main" id="{F880EAAE-6739-76AA-9214-6FC3FFFE17FF}"/>
              </a:ext>
            </a:extLst>
          </p:cNvPr>
          <p:cNvSpPr txBox="1"/>
          <p:nvPr/>
        </p:nvSpPr>
        <p:spPr>
          <a:xfrm>
            <a:off x="1828500" y="3914772"/>
            <a:ext cx="2011588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s-ES" sz="1400" i="1">
                <a:solidFill>
                  <a:schemeClr val="tx2">
                    <a:lumMod val="60000"/>
                    <a:lumOff val="4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Infraestructura segura</a:t>
            </a:r>
            <a:endParaRPr lang="es-CO" sz="1400" i="1">
              <a:solidFill>
                <a:schemeClr val="tx2">
                  <a:lumMod val="60000"/>
                  <a:lumOff val="4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1" name="CuadroTexto 97">
            <a:extLst>
              <a:ext uri="{FF2B5EF4-FFF2-40B4-BE49-F238E27FC236}">
                <a16:creationId xmlns:a16="http://schemas.microsoft.com/office/drawing/2014/main" id="{6F0CC7AB-59F7-C5E2-A8A6-CFC06F633217}"/>
              </a:ext>
            </a:extLst>
          </p:cNvPr>
          <p:cNvSpPr txBox="1"/>
          <p:nvPr/>
        </p:nvSpPr>
        <p:spPr>
          <a:xfrm>
            <a:off x="3349290" y="2268273"/>
            <a:ext cx="1323215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s-ES" sz="1400" i="1">
                <a:solidFill>
                  <a:schemeClr val="tx2">
                    <a:lumMod val="60000"/>
                    <a:lumOff val="4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Vehículos seguros</a:t>
            </a:r>
            <a:endParaRPr lang="es-CO" sz="1400" i="1">
              <a:solidFill>
                <a:schemeClr val="tx2">
                  <a:lumMod val="60000"/>
                  <a:lumOff val="4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012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Plan Nacional de Seguridad Vial 2022 - 2031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Metas y apuestas</a:t>
            </a:r>
          </a:p>
        </p:txBody>
      </p:sp>
      <p:sp>
        <p:nvSpPr>
          <p:cNvPr id="8" name="Google Shape;2363;p37">
            <a:extLst>
              <a:ext uri="{FF2B5EF4-FFF2-40B4-BE49-F238E27FC236}">
                <a16:creationId xmlns:a16="http://schemas.microsoft.com/office/drawing/2014/main" id="{1A154207-FD9F-DDAC-6422-0E4D30711633}"/>
              </a:ext>
            </a:extLst>
          </p:cNvPr>
          <p:cNvSpPr txBox="1"/>
          <p:nvPr/>
        </p:nvSpPr>
        <p:spPr>
          <a:xfrm>
            <a:off x="5633065" y="2845230"/>
            <a:ext cx="5832992" cy="284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600" i="1">
                <a:solidFill>
                  <a:srgbClr val="011B49"/>
                </a:solidFill>
                <a:latin typeface="+mj-lt"/>
                <a:ea typeface="Arial"/>
                <a:cs typeface="Arial"/>
                <a:sym typeface="Arial"/>
              </a:rPr>
              <a:t>Fomentar las </a:t>
            </a:r>
            <a:r>
              <a:rPr lang="es-CO" sz="1400" b="1" i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velocidades seguras </a:t>
            </a:r>
            <a:r>
              <a:rPr lang="es-CO" sz="1600" i="1">
                <a:solidFill>
                  <a:srgbClr val="011B49"/>
                </a:solidFill>
                <a:latin typeface="+mj-lt"/>
                <a:ea typeface="Arial"/>
                <a:cs typeface="Arial"/>
                <a:sym typeface="Arial"/>
              </a:rPr>
              <a:t>en las vías del país</a:t>
            </a:r>
            <a:endParaRPr sz="1600" i="1">
              <a:solidFill>
                <a:srgbClr val="011B49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cxnSp>
        <p:nvCxnSpPr>
          <p:cNvPr id="11" name="Google Shape;2364;p37">
            <a:extLst>
              <a:ext uri="{FF2B5EF4-FFF2-40B4-BE49-F238E27FC236}">
                <a16:creationId xmlns:a16="http://schemas.microsoft.com/office/drawing/2014/main" id="{BFDD3E45-65F0-5F6C-7590-E30708CEB637}"/>
              </a:ext>
            </a:extLst>
          </p:cNvPr>
          <p:cNvCxnSpPr/>
          <p:nvPr/>
        </p:nvCxnSpPr>
        <p:spPr>
          <a:xfrm rot="10800000" flipH="1">
            <a:off x="5640783" y="3362840"/>
            <a:ext cx="5846200" cy="39626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65000"/>
              </a:schemeClr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13" name="Google Shape;2366;p37">
            <a:extLst>
              <a:ext uri="{FF2B5EF4-FFF2-40B4-BE49-F238E27FC236}">
                <a16:creationId xmlns:a16="http://schemas.microsoft.com/office/drawing/2014/main" id="{86FFCB50-6E89-59B8-1FDC-9AB8DAA4A9A0}"/>
              </a:ext>
            </a:extLst>
          </p:cNvPr>
          <p:cNvGrpSpPr/>
          <p:nvPr/>
        </p:nvGrpSpPr>
        <p:grpSpPr>
          <a:xfrm>
            <a:off x="4828737" y="2639212"/>
            <a:ext cx="812021" cy="3325121"/>
            <a:chOff x="512956" y="1375320"/>
            <a:chExt cx="654300" cy="1625053"/>
          </a:xfrm>
        </p:grpSpPr>
        <p:sp>
          <p:nvSpPr>
            <p:cNvPr id="14" name="Google Shape;2367;p37">
              <a:extLst>
                <a:ext uri="{FF2B5EF4-FFF2-40B4-BE49-F238E27FC236}">
                  <a16:creationId xmlns:a16="http://schemas.microsoft.com/office/drawing/2014/main" id="{99825D22-2EF7-0348-2BBC-081793BFC89F}"/>
                </a:ext>
              </a:extLst>
            </p:cNvPr>
            <p:cNvSpPr/>
            <p:nvPr/>
          </p:nvSpPr>
          <p:spPr>
            <a:xfrm>
              <a:off x="512956" y="1802404"/>
              <a:ext cx="654300" cy="3438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368;p37">
              <a:extLst>
                <a:ext uri="{FF2B5EF4-FFF2-40B4-BE49-F238E27FC236}">
                  <a16:creationId xmlns:a16="http://schemas.microsoft.com/office/drawing/2014/main" id="{270FF7D7-A89D-FE90-A948-261AF484CEF3}"/>
                </a:ext>
              </a:extLst>
            </p:cNvPr>
            <p:cNvSpPr/>
            <p:nvPr/>
          </p:nvSpPr>
          <p:spPr>
            <a:xfrm>
              <a:off x="512956" y="1375320"/>
              <a:ext cx="654300" cy="3438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369;p37">
              <a:extLst>
                <a:ext uri="{FF2B5EF4-FFF2-40B4-BE49-F238E27FC236}">
                  <a16:creationId xmlns:a16="http://schemas.microsoft.com/office/drawing/2014/main" id="{604D811B-B521-871E-8E2A-0902AD7E9800}"/>
                </a:ext>
              </a:extLst>
            </p:cNvPr>
            <p:cNvSpPr/>
            <p:nvPr/>
          </p:nvSpPr>
          <p:spPr>
            <a:xfrm>
              <a:off x="512956" y="2229489"/>
              <a:ext cx="654300" cy="3438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370;p37">
              <a:extLst>
                <a:ext uri="{FF2B5EF4-FFF2-40B4-BE49-F238E27FC236}">
                  <a16:creationId xmlns:a16="http://schemas.microsoft.com/office/drawing/2014/main" id="{982DC7B4-E4F8-DA98-7E28-0D7AE640DB5B}"/>
                </a:ext>
              </a:extLst>
            </p:cNvPr>
            <p:cNvSpPr/>
            <p:nvPr/>
          </p:nvSpPr>
          <p:spPr>
            <a:xfrm>
              <a:off x="512956" y="2656573"/>
              <a:ext cx="654300" cy="3438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" name="Google Shape;2371;p37">
            <a:extLst>
              <a:ext uri="{FF2B5EF4-FFF2-40B4-BE49-F238E27FC236}">
                <a16:creationId xmlns:a16="http://schemas.microsoft.com/office/drawing/2014/main" id="{716FCD70-B214-4BD2-A8B1-33634B53D3D1}"/>
              </a:ext>
            </a:extLst>
          </p:cNvPr>
          <p:cNvSpPr txBox="1"/>
          <p:nvPr/>
        </p:nvSpPr>
        <p:spPr>
          <a:xfrm>
            <a:off x="4856072" y="2651008"/>
            <a:ext cx="73648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>
                <a:solidFill>
                  <a:schemeClr val="lt1"/>
                </a:solidFill>
                <a:latin typeface="Bahnschrift Condensed" panose="020B0502040204020203" pitchFamily="34" charset="0"/>
                <a:ea typeface="Arial"/>
                <a:cs typeface="Arial"/>
                <a:sym typeface="Arial"/>
              </a:rPr>
              <a:t>01</a:t>
            </a:r>
            <a:endParaRPr sz="1100">
              <a:latin typeface="Bahnschrift Condensed" panose="020B0502040204020203" pitchFamily="34" charset="0"/>
            </a:endParaRPr>
          </a:p>
        </p:txBody>
      </p:sp>
      <p:sp>
        <p:nvSpPr>
          <p:cNvPr id="19" name="Google Shape;2372;p37">
            <a:extLst>
              <a:ext uri="{FF2B5EF4-FFF2-40B4-BE49-F238E27FC236}">
                <a16:creationId xmlns:a16="http://schemas.microsoft.com/office/drawing/2014/main" id="{05039D53-A0DE-D57B-614F-92D688734CF7}"/>
              </a:ext>
            </a:extLst>
          </p:cNvPr>
          <p:cNvSpPr txBox="1"/>
          <p:nvPr/>
        </p:nvSpPr>
        <p:spPr>
          <a:xfrm>
            <a:off x="4899603" y="3546036"/>
            <a:ext cx="663479" cy="677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s-CO"/>
            </a:defPPr>
            <a:lvl1pPr marR="0" lvl="0" indent="0" algn="ctr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Bahnschrift Condensed" panose="020B0502040204020203" pitchFamily="34" charset="0"/>
                <a:ea typeface="Arial"/>
                <a:cs typeface="Arial"/>
              </a:defRPr>
            </a:lvl1pPr>
          </a:lstStyle>
          <a:p>
            <a:r>
              <a:rPr lang="es-CO">
                <a:sym typeface="Arial"/>
              </a:rPr>
              <a:t>02</a:t>
            </a:r>
            <a:endParaRPr/>
          </a:p>
        </p:txBody>
      </p:sp>
      <p:sp>
        <p:nvSpPr>
          <p:cNvPr id="20" name="Google Shape;2373;p37">
            <a:extLst>
              <a:ext uri="{FF2B5EF4-FFF2-40B4-BE49-F238E27FC236}">
                <a16:creationId xmlns:a16="http://schemas.microsoft.com/office/drawing/2014/main" id="{409C0E6A-9670-D438-81E8-6F9602F89CB1}"/>
              </a:ext>
            </a:extLst>
          </p:cNvPr>
          <p:cNvSpPr txBox="1"/>
          <p:nvPr/>
        </p:nvSpPr>
        <p:spPr>
          <a:xfrm>
            <a:off x="4909228" y="4405783"/>
            <a:ext cx="66347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s-CO"/>
            </a:defPPr>
            <a:lvl1pPr marR="0" lvl="0" indent="0" algn="ctr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Bahnschrift Condensed" panose="020B0502040204020203" pitchFamily="34" charset="0"/>
                <a:ea typeface="Arial"/>
                <a:cs typeface="Arial"/>
              </a:defRPr>
            </a:lvl1pPr>
          </a:lstStyle>
          <a:p>
            <a:r>
              <a:rPr lang="es-CO">
                <a:sym typeface="Arial"/>
              </a:rPr>
              <a:t>03</a:t>
            </a:r>
            <a:endParaRPr/>
          </a:p>
        </p:txBody>
      </p:sp>
      <p:sp>
        <p:nvSpPr>
          <p:cNvPr id="21" name="Google Shape;2374;p37">
            <a:extLst>
              <a:ext uri="{FF2B5EF4-FFF2-40B4-BE49-F238E27FC236}">
                <a16:creationId xmlns:a16="http://schemas.microsoft.com/office/drawing/2014/main" id="{EDD72B67-9869-2C8D-EB9A-F419D8573C6A}"/>
              </a:ext>
            </a:extLst>
          </p:cNvPr>
          <p:cNvSpPr txBox="1"/>
          <p:nvPr/>
        </p:nvSpPr>
        <p:spPr>
          <a:xfrm>
            <a:off x="4833644" y="5280084"/>
            <a:ext cx="8028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s-CO"/>
            </a:defPPr>
            <a:lvl1pPr marR="0" lvl="0" indent="0" algn="ctr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Bahnschrift Condensed" panose="020B0502040204020203" pitchFamily="34" charset="0"/>
                <a:ea typeface="Arial"/>
                <a:cs typeface="Arial"/>
              </a:defRPr>
            </a:lvl1pPr>
          </a:lstStyle>
          <a:p>
            <a:r>
              <a:rPr lang="es-CO">
                <a:sym typeface="Arial"/>
              </a:rPr>
              <a:t>04</a:t>
            </a:r>
            <a:endParaRPr/>
          </a:p>
        </p:txBody>
      </p:sp>
      <p:cxnSp>
        <p:nvCxnSpPr>
          <p:cNvPr id="22" name="Google Shape;2375;p37">
            <a:extLst>
              <a:ext uri="{FF2B5EF4-FFF2-40B4-BE49-F238E27FC236}">
                <a16:creationId xmlns:a16="http://schemas.microsoft.com/office/drawing/2014/main" id="{23D22B98-09AD-A22F-1AFB-0C90E2F5E687}"/>
              </a:ext>
            </a:extLst>
          </p:cNvPr>
          <p:cNvCxnSpPr/>
          <p:nvPr/>
        </p:nvCxnSpPr>
        <p:spPr>
          <a:xfrm rot="10800000" flipH="1">
            <a:off x="5640783" y="4301400"/>
            <a:ext cx="5830621" cy="5588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65000"/>
              </a:schemeClr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23" name="Google Shape;2376;p37">
            <a:extLst>
              <a:ext uri="{FF2B5EF4-FFF2-40B4-BE49-F238E27FC236}">
                <a16:creationId xmlns:a16="http://schemas.microsoft.com/office/drawing/2014/main" id="{F69A66FF-8DBC-8C1E-E60B-76353822AA7C}"/>
              </a:ext>
            </a:extLst>
          </p:cNvPr>
          <p:cNvCxnSpPr/>
          <p:nvPr/>
        </p:nvCxnSpPr>
        <p:spPr>
          <a:xfrm>
            <a:off x="5640758" y="5147954"/>
            <a:ext cx="5825371" cy="0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65000"/>
              </a:schemeClr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24" name="Google Shape;2378;p37">
            <a:extLst>
              <a:ext uri="{FF2B5EF4-FFF2-40B4-BE49-F238E27FC236}">
                <a16:creationId xmlns:a16="http://schemas.microsoft.com/office/drawing/2014/main" id="{4B81B250-8808-FF9F-96F2-5667648FC886}"/>
              </a:ext>
            </a:extLst>
          </p:cNvPr>
          <p:cNvSpPr txBox="1"/>
          <p:nvPr/>
        </p:nvSpPr>
        <p:spPr>
          <a:xfrm>
            <a:off x="5663970" y="3519074"/>
            <a:ext cx="5932395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600" i="1">
                <a:solidFill>
                  <a:srgbClr val="011B49"/>
                </a:solidFill>
                <a:latin typeface="+mj-lt"/>
                <a:ea typeface="Arial"/>
                <a:cs typeface="Arial"/>
                <a:sym typeface="Arial"/>
              </a:rPr>
              <a:t>Ascender hacia </a:t>
            </a:r>
            <a:r>
              <a:rPr lang="es-CO" sz="1400" b="1" i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tecnologías vehiculares seguras para vehículos nuevos y aumentar</a:t>
            </a:r>
            <a:r>
              <a:rPr lang="es-CO" sz="1600" i="1">
                <a:solidFill>
                  <a:srgbClr val="011B49"/>
                </a:solidFill>
                <a:latin typeface="+mj-lt"/>
                <a:ea typeface="Arial"/>
                <a:cs typeface="Arial"/>
                <a:sym typeface="Arial"/>
              </a:rPr>
              <a:t> las </a:t>
            </a:r>
            <a:r>
              <a:rPr lang="es-CO" sz="1400" b="1" i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condiciones de seguridad de los vehículos en operación</a:t>
            </a:r>
            <a:endParaRPr sz="1400" b="1" i="1">
              <a:solidFill>
                <a:schemeClr val="accent5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/>
              <a:sym typeface="Arial"/>
            </a:endParaRPr>
          </a:p>
        </p:txBody>
      </p:sp>
      <p:sp>
        <p:nvSpPr>
          <p:cNvPr id="25" name="Google Shape;2379;p37">
            <a:extLst>
              <a:ext uri="{FF2B5EF4-FFF2-40B4-BE49-F238E27FC236}">
                <a16:creationId xmlns:a16="http://schemas.microsoft.com/office/drawing/2014/main" id="{C803E71D-A333-2163-571F-6BDA3B13AC1A}"/>
              </a:ext>
            </a:extLst>
          </p:cNvPr>
          <p:cNvSpPr txBox="1"/>
          <p:nvPr/>
        </p:nvSpPr>
        <p:spPr>
          <a:xfrm>
            <a:off x="5663970" y="4495792"/>
            <a:ext cx="593239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 b="1" i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Proteger la vida </a:t>
            </a:r>
            <a:r>
              <a:rPr lang="es-CO" sz="1600" i="1">
                <a:solidFill>
                  <a:srgbClr val="011B49"/>
                </a:solidFill>
                <a:latin typeface="+mj-lt"/>
                <a:ea typeface="Arial"/>
                <a:cs typeface="Arial"/>
                <a:sym typeface="Arial"/>
              </a:rPr>
              <a:t>desde el </a:t>
            </a:r>
            <a:r>
              <a:rPr lang="es-CO" sz="1400" b="1" i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diseño, construcción, mejoramiento, conservación y operación de la infraestructura vial</a:t>
            </a:r>
            <a:endParaRPr sz="1400" b="1" i="1">
              <a:solidFill>
                <a:schemeClr val="accent5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/>
              <a:sym typeface="Arial"/>
            </a:endParaRPr>
          </a:p>
        </p:txBody>
      </p:sp>
      <p:sp>
        <p:nvSpPr>
          <p:cNvPr id="26" name="Google Shape;2380;p37">
            <a:extLst>
              <a:ext uri="{FF2B5EF4-FFF2-40B4-BE49-F238E27FC236}">
                <a16:creationId xmlns:a16="http://schemas.microsoft.com/office/drawing/2014/main" id="{BCB13DC7-EC7E-9F5F-CDE4-0DAE69221607}"/>
              </a:ext>
            </a:extLst>
          </p:cNvPr>
          <p:cNvSpPr txBox="1"/>
          <p:nvPr/>
        </p:nvSpPr>
        <p:spPr>
          <a:xfrm>
            <a:off x="5669564" y="5371177"/>
            <a:ext cx="593239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 b="1" i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Incentivar </a:t>
            </a:r>
            <a:r>
              <a:rPr lang="es-CO" sz="1600" i="1">
                <a:solidFill>
                  <a:srgbClr val="011B49"/>
                </a:solidFill>
                <a:latin typeface="+mj-lt"/>
                <a:ea typeface="Arial"/>
                <a:cs typeface="Arial"/>
                <a:sym typeface="Arial"/>
              </a:rPr>
              <a:t>los </a:t>
            </a:r>
            <a:r>
              <a:rPr lang="es-CO" sz="1400" b="1" i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comportamientos seguros </a:t>
            </a:r>
            <a:r>
              <a:rPr lang="es-CO" sz="1600" i="1">
                <a:solidFill>
                  <a:srgbClr val="011B49"/>
                </a:solidFill>
                <a:latin typeface="+mj-lt"/>
                <a:ea typeface="Arial"/>
                <a:cs typeface="Arial"/>
                <a:sym typeface="Arial"/>
              </a:rPr>
              <a:t>por parte de los actores viales</a:t>
            </a:r>
            <a:endParaRPr sz="1600" i="1">
              <a:solidFill>
                <a:srgbClr val="011B49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31" name="Google Shape;2381;p37" descr="Slide Dummy 1">
            <a:extLst>
              <a:ext uri="{FF2B5EF4-FFF2-40B4-BE49-F238E27FC236}">
                <a16:creationId xmlns:a16="http://schemas.microsoft.com/office/drawing/2014/main" id="{DF361893-464B-6F08-61A6-C91D5B4D0D7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8189" y="2636562"/>
            <a:ext cx="4071256" cy="33160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722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1ECC86F6-0BE2-3CD5-61CB-FC20B30D7F7A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Plan Nacional de Seguridad Vial 2022 - 2031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2837358-2ADA-D270-2B7D-E822BEF41212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7051471-D149-22EF-F448-27734C3E65A8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6">
            <a:extLst>
              <a:ext uri="{FF2B5EF4-FFF2-40B4-BE49-F238E27FC236}">
                <a16:creationId xmlns:a16="http://schemas.microsoft.com/office/drawing/2014/main" id="{5320A1C7-B278-871C-E9B0-5D494E780DF8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Metas y apuestas</a:t>
            </a:r>
          </a:p>
        </p:txBody>
      </p:sp>
      <p:sp>
        <p:nvSpPr>
          <p:cNvPr id="2" name="Google Shape;2363;p37">
            <a:extLst>
              <a:ext uri="{FF2B5EF4-FFF2-40B4-BE49-F238E27FC236}">
                <a16:creationId xmlns:a16="http://schemas.microsoft.com/office/drawing/2014/main" id="{97DC636A-A917-28C1-0D0D-6C645C4064BD}"/>
              </a:ext>
            </a:extLst>
          </p:cNvPr>
          <p:cNvSpPr txBox="1"/>
          <p:nvPr/>
        </p:nvSpPr>
        <p:spPr>
          <a:xfrm>
            <a:off x="5128417" y="2823570"/>
            <a:ext cx="5832992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ts val="1500"/>
              </a:lnSpc>
            </a:pPr>
            <a:r>
              <a:rPr lang="es-ES" sz="1600" i="1">
                <a:solidFill>
                  <a:srgbClr val="011B49"/>
                </a:solidFill>
                <a:latin typeface="+mj-lt"/>
                <a:ea typeface="Arial"/>
                <a:cs typeface="Arial"/>
                <a:sym typeface="Arial"/>
              </a:rPr>
              <a:t>Consolidar el </a:t>
            </a:r>
            <a:r>
              <a:rPr lang="es-ES" sz="1400" i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cumplimiento de las normas de seguridad vial</a:t>
            </a:r>
            <a:r>
              <a:rPr lang="es-ES" sz="1600" i="1">
                <a:solidFill>
                  <a:srgbClr val="011B49"/>
                </a:solidFill>
                <a:latin typeface="+mj-lt"/>
                <a:ea typeface="Arial"/>
                <a:cs typeface="Arial"/>
                <a:sym typeface="Arial"/>
              </a:rPr>
              <a:t> como estrategia fundamental para la </a:t>
            </a:r>
            <a:r>
              <a:rPr lang="es-ES" sz="1400" i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protección de la vida</a:t>
            </a:r>
            <a:endParaRPr sz="1400" i="1">
              <a:solidFill>
                <a:schemeClr val="accent5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/>
              <a:sym typeface="Arial"/>
            </a:endParaRPr>
          </a:p>
        </p:txBody>
      </p:sp>
      <p:cxnSp>
        <p:nvCxnSpPr>
          <p:cNvPr id="3" name="Google Shape;2364;p37">
            <a:extLst>
              <a:ext uri="{FF2B5EF4-FFF2-40B4-BE49-F238E27FC236}">
                <a16:creationId xmlns:a16="http://schemas.microsoft.com/office/drawing/2014/main" id="{754390E0-0626-7D75-65FA-97C9E9651435}"/>
              </a:ext>
            </a:extLst>
          </p:cNvPr>
          <p:cNvCxnSpPr/>
          <p:nvPr/>
        </p:nvCxnSpPr>
        <p:spPr>
          <a:xfrm rot="10800000" flipH="1">
            <a:off x="5136135" y="3418181"/>
            <a:ext cx="5846200" cy="39626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65000"/>
              </a:schemeClr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4" name="Google Shape;2366;p37">
            <a:extLst>
              <a:ext uri="{FF2B5EF4-FFF2-40B4-BE49-F238E27FC236}">
                <a16:creationId xmlns:a16="http://schemas.microsoft.com/office/drawing/2014/main" id="{A6F665F8-A88D-48E7-5386-760A14D1C14E}"/>
              </a:ext>
            </a:extLst>
          </p:cNvPr>
          <p:cNvGrpSpPr/>
          <p:nvPr/>
        </p:nvGrpSpPr>
        <p:grpSpPr>
          <a:xfrm>
            <a:off x="4324089" y="2694553"/>
            <a:ext cx="812021" cy="3325121"/>
            <a:chOff x="512956" y="1375320"/>
            <a:chExt cx="654300" cy="1625053"/>
          </a:xfrm>
        </p:grpSpPr>
        <p:sp>
          <p:nvSpPr>
            <p:cNvPr id="5" name="Google Shape;2367;p37">
              <a:extLst>
                <a:ext uri="{FF2B5EF4-FFF2-40B4-BE49-F238E27FC236}">
                  <a16:creationId xmlns:a16="http://schemas.microsoft.com/office/drawing/2014/main" id="{9F026C80-F150-6112-3C15-58C6D7316C67}"/>
                </a:ext>
              </a:extLst>
            </p:cNvPr>
            <p:cNvSpPr/>
            <p:nvPr/>
          </p:nvSpPr>
          <p:spPr>
            <a:xfrm>
              <a:off x="512956" y="1802404"/>
              <a:ext cx="654300" cy="3438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2368;p37">
              <a:extLst>
                <a:ext uri="{FF2B5EF4-FFF2-40B4-BE49-F238E27FC236}">
                  <a16:creationId xmlns:a16="http://schemas.microsoft.com/office/drawing/2014/main" id="{81D2FD2B-0BFF-6A64-234C-5634730582C9}"/>
                </a:ext>
              </a:extLst>
            </p:cNvPr>
            <p:cNvSpPr/>
            <p:nvPr/>
          </p:nvSpPr>
          <p:spPr>
            <a:xfrm>
              <a:off x="512956" y="1375320"/>
              <a:ext cx="654300" cy="3438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369;p37">
              <a:extLst>
                <a:ext uri="{FF2B5EF4-FFF2-40B4-BE49-F238E27FC236}">
                  <a16:creationId xmlns:a16="http://schemas.microsoft.com/office/drawing/2014/main" id="{444CED1C-FFC9-33A2-16B7-082B8081630A}"/>
                </a:ext>
              </a:extLst>
            </p:cNvPr>
            <p:cNvSpPr/>
            <p:nvPr/>
          </p:nvSpPr>
          <p:spPr>
            <a:xfrm>
              <a:off x="512956" y="2229489"/>
              <a:ext cx="654300" cy="3438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370;p37">
              <a:extLst>
                <a:ext uri="{FF2B5EF4-FFF2-40B4-BE49-F238E27FC236}">
                  <a16:creationId xmlns:a16="http://schemas.microsoft.com/office/drawing/2014/main" id="{E9D9B47E-A119-0A52-2A48-C3D0CD44124F}"/>
                </a:ext>
              </a:extLst>
            </p:cNvPr>
            <p:cNvSpPr/>
            <p:nvPr/>
          </p:nvSpPr>
          <p:spPr>
            <a:xfrm>
              <a:off x="512956" y="2656573"/>
              <a:ext cx="654300" cy="3438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2371;p37">
            <a:extLst>
              <a:ext uri="{FF2B5EF4-FFF2-40B4-BE49-F238E27FC236}">
                <a16:creationId xmlns:a16="http://schemas.microsoft.com/office/drawing/2014/main" id="{8DFF5A81-6DAE-6E12-E1F1-6D8A724BCF2E}"/>
              </a:ext>
            </a:extLst>
          </p:cNvPr>
          <p:cNvSpPr txBox="1"/>
          <p:nvPr/>
        </p:nvSpPr>
        <p:spPr>
          <a:xfrm>
            <a:off x="4351424" y="2706349"/>
            <a:ext cx="73648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>
                <a:solidFill>
                  <a:schemeClr val="lt1"/>
                </a:solidFill>
                <a:latin typeface="Bahnschrift Condensed" panose="020B0502040204020203" pitchFamily="34" charset="0"/>
                <a:ea typeface="Arial"/>
                <a:cs typeface="Arial"/>
                <a:sym typeface="Arial"/>
              </a:rPr>
              <a:t>05</a:t>
            </a:r>
            <a:endParaRPr sz="1100">
              <a:latin typeface="Bahnschrift Condensed" panose="020B0502040204020203" pitchFamily="34" charset="0"/>
            </a:endParaRPr>
          </a:p>
        </p:txBody>
      </p:sp>
      <p:sp>
        <p:nvSpPr>
          <p:cNvPr id="35" name="Google Shape;2372;p37">
            <a:extLst>
              <a:ext uri="{FF2B5EF4-FFF2-40B4-BE49-F238E27FC236}">
                <a16:creationId xmlns:a16="http://schemas.microsoft.com/office/drawing/2014/main" id="{A4ED3765-1B78-4132-55A1-539940C5CD49}"/>
              </a:ext>
            </a:extLst>
          </p:cNvPr>
          <p:cNvSpPr txBox="1"/>
          <p:nvPr/>
        </p:nvSpPr>
        <p:spPr>
          <a:xfrm>
            <a:off x="4394955" y="3601377"/>
            <a:ext cx="66347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s-CO"/>
            </a:defPPr>
            <a:lvl1pPr marR="0" lvl="0" indent="0" algn="ctr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Bahnschrift Condensed" panose="020B0502040204020203" pitchFamily="34" charset="0"/>
                <a:ea typeface="Arial"/>
                <a:cs typeface="Arial"/>
              </a:defRPr>
            </a:lvl1pPr>
          </a:lstStyle>
          <a:p>
            <a:r>
              <a:rPr lang="es-CO">
                <a:sym typeface="Arial"/>
              </a:rPr>
              <a:t>06</a:t>
            </a:r>
            <a:endParaRPr/>
          </a:p>
        </p:txBody>
      </p:sp>
      <p:sp>
        <p:nvSpPr>
          <p:cNvPr id="36" name="Google Shape;2373;p37">
            <a:extLst>
              <a:ext uri="{FF2B5EF4-FFF2-40B4-BE49-F238E27FC236}">
                <a16:creationId xmlns:a16="http://schemas.microsoft.com/office/drawing/2014/main" id="{FA792091-8B13-2CAE-24B8-3F408D6C1BED}"/>
              </a:ext>
            </a:extLst>
          </p:cNvPr>
          <p:cNvSpPr txBox="1"/>
          <p:nvPr/>
        </p:nvSpPr>
        <p:spPr>
          <a:xfrm>
            <a:off x="4404580" y="4461124"/>
            <a:ext cx="66347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s-CO"/>
            </a:defPPr>
            <a:lvl1pPr marR="0" lvl="0" indent="0" algn="ctr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Bahnschrift Condensed" panose="020B0502040204020203" pitchFamily="34" charset="0"/>
                <a:ea typeface="Arial"/>
                <a:cs typeface="Arial"/>
              </a:defRPr>
            </a:lvl1pPr>
          </a:lstStyle>
          <a:p>
            <a:r>
              <a:rPr lang="es-CO">
                <a:sym typeface="Arial"/>
              </a:rPr>
              <a:t>07</a:t>
            </a:r>
            <a:endParaRPr/>
          </a:p>
        </p:txBody>
      </p:sp>
      <p:sp>
        <p:nvSpPr>
          <p:cNvPr id="37" name="Google Shape;2374;p37">
            <a:extLst>
              <a:ext uri="{FF2B5EF4-FFF2-40B4-BE49-F238E27FC236}">
                <a16:creationId xmlns:a16="http://schemas.microsoft.com/office/drawing/2014/main" id="{CF64A405-EDB1-FC21-079F-2B9FA63C4BBC}"/>
              </a:ext>
            </a:extLst>
          </p:cNvPr>
          <p:cNvSpPr txBox="1"/>
          <p:nvPr/>
        </p:nvSpPr>
        <p:spPr>
          <a:xfrm>
            <a:off x="4328996" y="5335425"/>
            <a:ext cx="8028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s-CO"/>
            </a:defPPr>
            <a:lvl1pPr marR="0" lvl="0" indent="0" algn="ctr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Bahnschrift Condensed" panose="020B0502040204020203" pitchFamily="34" charset="0"/>
                <a:ea typeface="Arial"/>
                <a:cs typeface="Arial"/>
              </a:defRPr>
            </a:lvl1pPr>
          </a:lstStyle>
          <a:p>
            <a:r>
              <a:rPr lang="es-CO">
                <a:sym typeface="Arial"/>
              </a:rPr>
              <a:t>08</a:t>
            </a:r>
            <a:endParaRPr/>
          </a:p>
        </p:txBody>
      </p:sp>
      <p:cxnSp>
        <p:nvCxnSpPr>
          <p:cNvPr id="38" name="Google Shape;2375;p37">
            <a:extLst>
              <a:ext uri="{FF2B5EF4-FFF2-40B4-BE49-F238E27FC236}">
                <a16:creationId xmlns:a16="http://schemas.microsoft.com/office/drawing/2014/main" id="{AE5F42E9-3652-5BFE-62AA-20572A2D8CC0}"/>
              </a:ext>
            </a:extLst>
          </p:cNvPr>
          <p:cNvCxnSpPr/>
          <p:nvPr/>
        </p:nvCxnSpPr>
        <p:spPr>
          <a:xfrm rot="10800000" flipH="1">
            <a:off x="5136135" y="4356741"/>
            <a:ext cx="5830621" cy="5588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65000"/>
              </a:schemeClr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39" name="Google Shape;2376;p37">
            <a:extLst>
              <a:ext uri="{FF2B5EF4-FFF2-40B4-BE49-F238E27FC236}">
                <a16:creationId xmlns:a16="http://schemas.microsoft.com/office/drawing/2014/main" id="{F6F4FB2E-E5F8-10BD-8EAC-D804BFDD5B39}"/>
              </a:ext>
            </a:extLst>
          </p:cNvPr>
          <p:cNvCxnSpPr/>
          <p:nvPr/>
        </p:nvCxnSpPr>
        <p:spPr>
          <a:xfrm>
            <a:off x="5136110" y="5203295"/>
            <a:ext cx="5825371" cy="0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65000"/>
              </a:schemeClr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40" name="Google Shape;2378;p37">
            <a:extLst>
              <a:ext uri="{FF2B5EF4-FFF2-40B4-BE49-F238E27FC236}">
                <a16:creationId xmlns:a16="http://schemas.microsoft.com/office/drawing/2014/main" id="{D8D01053-289B-7940-386E-4DBA1A33C85B}"/>
              </a:ext>
            </a:extLst>
          </p:cNvPr>
          <p:cNvSpPr txBox="1"/>
          <p:nvPr/>
        </p:nvSpPr>
        <p:spPr>
          <a:xfrm>
            <a:off x="5159322" y="3699544"/>
            <a:ext cx="593239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ts val="1500"/>
              </a:lnSpc>
            </a:pPr>
            <a:r>
              <a:rPr lang="es-ES" sz="1600" i="1">
                <a:solidFill>
                  <a:srgbClr val="011B49"/>
                </a:solidFill>
                <a:latin typeface="+mj-lt"/>
                <a:ea typeface="Arial"/>
                <a:cs typeface="Arial"/>
                <a:sym typeface="Arial"/>
              </a:rPr>
              <a:t>Fortalecer la política pública de </a:t>
            </a:r>
            <a:r>
              <a:rPr lang="es-ES" sz="1400" i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atención integral y rehabilitación a víctimas de siniestros viales </a:t>
            </a:r>
            <a:endParaRPr sz="1400" i="1">
              <a:solidFill>
                <a:schemeClr val="accent5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/>
              <a:sym typeface="Arial"/>
            </a:endParaRPr>
          </a:p>
        </p:txBody>
      </p:sp>
      <p:sp>
        <p:nvSpPr>
          <p:cNvPr id="41" name="Google Shape;2379;p37">
            <a:extLst>
              <a:ext uri="{FF2B5EF4-FFF2-40B4-BE49-F238E27FC236}">
                <a16:creationId xmlns:a16="http://schemas.microsoft.com/office/drawing/2014/main" id="{302430E8-80D4-5897-8F8D-D41FF2AC01A7}"/>
              </a:ext>
            </a:extLst>
          </p:cNvPr>
          <p:cNvSpPr txBox="1"/>
          <p:nvPr/>
        </p:nvSpPr>
        <p:spPr>
          <a:xfrm>
            <a:off x="5159322" y="4454877"/>
            <a:ext cx="5932395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ts val="1500"/>
              </a:lnSpc>
            </a:pPr>
            <a:r>
              <a:rPr lang="es-ES" sz="1400" i="1">
                <a:solidFill>
                  <a:srgbClr val="011B49"/>
                </a:solidFill>
                <a:latin typeface="+mj-lt"/>
                <a:ea typeface="Arial"/>
                <a:cs typeface="Arial"/>
                <a:sym typeface="Arial"/>
              </a:rPr>
              <a:t>Implementar principios de </a:t>
            </a:r>
            <a:r>
              <a:rPr lang="es-ES" sz="1200" i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gobernanza y fortalecer la implementación de políticas públicas territoriales </a:t>
            </a:r>
            <a:r>
              <a:rPr lang="es-ES" sz="1400" i="1">
                <a:solidFill>
                  <a:srgbClr val="011B49"/>
                </a:solidFill>
                <a:latin typeface="+mj-lt"/>
                <a:ea typeface="Arial"/>
                <a:cs typeface="Arial"/>
                <a:sym typeface="Arial"/>
              </a:rPr>
              <a:t>y para la gestión de la seguridad vial bajo el enfoque Sistema Seguro con coparticipación del </a:t>
            </a:r>
            <a:r>
              <a:rPr lang="es-ES" sz="1200" i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Sector Privado y Social.</a:t>
            </a:r>
          </a:p>
        </p:txBody>
      </p:sp>
      <p:sp>
        <p:nvSpPr>
          <p:cNvPr id="42" name="Google Shape;2380;p37">
            <a:extLst>
              <a:ext uri="{FF2B5EF4-FFF2-40B4-BE49-F238E27FC236}">
                <a16:creationId xmlns:a16="http://schemas.microsoft.com/office/drawing/2014/main" id="{AD0F5835-66C8-BA53-FBC4-20B8989075F5}"/>
              </a:ext>
            </a:extLst>
          </p:cNvPr>
          <p:cNvSpPr txBox="1"/>
          <p:nvPr/>
        </p:nvSpPr>
        <p:spPr>
          <a:xfrm>
            <a:off x="5164916" y="5359143"/>
            <a:ext cx="5932395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ts val="1500"/>
              </a:lnSpc>
            </a:pPr>
            <a:r>
              <a:rPr lang="es-ES" sz="1600" i="1">
                <a:solidFill>
                  <a:srgbClr val="011B49"/>
                </a:solidFill>
                <a:latin typeface="+mj-lt"/>
                <a:ea typeface="Arial"/>
                <a:cs typeface="Arial"/>
                <a:sym typeface="Arial"/>
              </a:rPr>
              <a:t>Consolidar la </a:t>
            </a:r>
            <a:r>
              <a:rPr lang="es-ES" sz="1400" i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gestión del conocimiento </a:t>
            </a:r>
            <a:r>
              <a:rPr lang="es-ES" sz="1600" i="1">
                <a:solidFill>
                  <a:srgbClr val="011B49"/>
                </a:solidFill>
                <a:latin typeface="+mj-lt"/>
                <a:ea typeface="Arial"/>
                <a:cs typeface="Arial"/>
                <a:sym typeface="Arial"/>
              </a:rPr>
              <a:t>sobre la siniestralidad vial como </a:t>
            </a:r>
            <a:r>
              <a:rPr lang="es-ES" sz="1400" i="1">
                <a:solidFill>
                  <a:schemeClr val="accent5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/>
                <a:sym typeface="Arial"/>
              </a:rPr>
              <a:t>base para la definición y ejecución de políticas de seguridad vial</a:t>
            </a:r>
          </a:p>
        </p:txBody>
      </p:sp>
      <p:pic>
        <p:nvPicPr>
          <p:cNvPr id="43" name="Imagen 55">
            <a:extLst>
              <a:ext uri="{FF2B5EF4-FFF2-40B4-BE49-F238E27FC236}">
                <a16:creationId xmlns:a16="http://schemas.microsoft.com/office/drawing/2014/main" id="{AF2B5650-10E4-DB48-BCF6-A252493150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235" t="3220" r="22202" b="10160"/>
          <a:stretch/>
        </p:blipFill>
        <p:spPr>
          <a:xfrm>
            <a:off x="758189" y="2694554"/>
            <a:ext cx="3564071" cy="333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897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1" name="Rectángulo 19">
            <a:extLst>
              <a:ext uri="{FF2B5EF4-FFF2-40B4-BE49-F238E27FC236}">
                <a16:creationId xmlns:a16="http://schemas.microsoft.com/office/drawing/2014/main" id="{0A5B55A0-F26B-4492-D562-572C4E04542B}"/>
              </a:ext>
            </a:extLst>
          </p:cNvPr>
          <p:cNvSpPr/>
          <p:nvPr/>
        </p:nvSpPr>
        <p:spPr>
          <a:xfrm>
            <a:off x="1335285" y="5534863"/>
            <a:ext cx="772160" cy="78231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Rectángulo 20">
            <a:extLst>
              <a:ext uri="{FF2B5EF4-FFF2-40B4-BE49-F238E27FC236}">
                <a16:creationId xmlns:a16="http://schemas.microsoft.com/office/drawing/2014/main" id="{7D3F620B-158A-4984-8D63-EE40D9D60195}"/>
              </a:ext>
            </a:extLst>
          </p:cNvPr>
          <p:cNvSpPr/>
          <p:nvPr/>
        </p:nvSpPr>
        <p:spPr>
          <a:xfrm>
            <a:off x="1233685" y="5443423"/>
            <a:ext cx="772160" cy="7823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CuadroTexto 21">
            <a:extLst>
              <a:ext uri="{FF2B5EF4-FFF2-40B4-BE49-F238E27FC236}">
                <a16:creationId xmlns:a16="http://schemas.microsoft.com/office/drawing/2014/main" id="{16C3C2FF-C6BF-A08D-F1DD-E5EBBFF4194E}"/>
              </a:ext>
            </a:extLst>
          </p:cNvPr>
          <p:cNvSpPr txBox="1"/>
          <p:nvPr/>
        </p:nvSpPr>
        <p:spPr>
          <a:xfrm>
            <a:off x="1298416" y="5423103"/>
            <a:ext cx="6623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>
                <a:solidFill>
                  <a:schemeClr val="bg1"/>
                </a:solidFill>
                <a:latin typeface="Bahnschrift SemiBold Condensed" panose="020B0502040204020203" pitchFamily="34" charset="0"/>
              </a:rPr>
              <a:t>04</a:t>
            </a:r>
            <a:endParaRPr lang="es-CO" sz="440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3" name="CuadroTexto 22">
            <a:extLst>
              <a:ext uri="{FF2B5EF4-FFF2-40B4-BE49-F238E27FC236}">
                <a16:creationId xmlns:a16="http://schemas.microsoft.com/office/drawing/2014/main" id="{E95BB63C-7B1C-6115-0961-1062F0653527}"/>
              </a:ext>
            </a:extLst>
          </p:cNvPr>
          <p:cNvSpPr txBox="1"/>
          <p:nvPr/>
        </p:nvSpPr>
        <p:spPr>
          <a:xfrm>
            <a:off x="2209045" y="5518033"/>
            <a:ext cx="3759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Gestión de la Seguridad vial</a:t>
            </a:r>
            <a:endParaRPr lang="es-CO" sz="2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CuadroTexto 23">
            <a:extLst>
              <a:ext uri="{FF2B5EF4-FFF2-40B4-BE49-F238E27FC236}">
                <a16:creationId xmlns:a16="http://schemas.microsoft.com/office/drawing/2014/main" id="{2B6AD0DA-7982-DE1F-327F-E798F78F3DF0}"/>
              </a:ext>
            </a:extLst>
          </p:cNvPr>
          <p:cNvSpPr txBox="1"/>
          <p:nvPr/>
        </p:nvSpPr>
        <p:spPr>
          <a:xfrm>
            <a:off x="2219205" y="5772033"/>
            <a:ext cx="3207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de los motociclistas</a:t>
            </a:r>
            <a:endParaRPr lang="es-CO" sz="2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674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7">
            <a:extLst>
              <a:ext uri="{FF2B5EF4-FFF2-40B4-BE49-F238E27FC236}">
                <a16:creationId xmlns:a16="http://schemas.microsoft.com/office/drawing/2014/main" id="{6063545F-D83A-AA2A-B54B-8A77766FDC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511"/>
          <a:stretch/>
        </p:blipFill>
        <p:spPr>
          <a:xfrm flipH="1">
            <a:off x="0" y="1343155"/>
            <a:ext cx="12192000" cy="551484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CF8CFF-FA0F-4CF3-25F0-5F3357F100A1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" name="Rectángulo 27">
            <a:extLst>
              <a:ext uri="{FF2B5EF4-FFF2-40B4-BE49-F238E27FC236}">
                <a16:creationId xmlns:a16="http://schemas.microsoft.com/office/drawing/2014/main" id="{5150ED62-D1AE-886D-9176-BBE7775FA939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28">
            <a:extLst>
              <a:ext uri="{FF2B5EF4-FFF2-40B4-BE49-F238E27FC236}">
                <a16:creationId xmlns:a16="http://schemas.microsoft.com/office/drawing/2014/main" id="{C64D8DEC-E454-1A4C-CFF3-276F0AF52AAC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1911B3C-43A3-A92F-FAB9-070DC027425F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Comportamiento</a:t>
            </a:r>
          </a:p>
        </p:txBody>
      </p:sp>
      <p:sp>
        <p:nvSpPr>
          <p:cNvPr id="15" name="Rectángulo 18">
            <a:extLst>
              <a:ext uri="{FF2B5EF4-FFF2-40B4-BE49-F238E27FC236}">
                <a16:creationId xmlns:a16="http://schemas.microsoft.com/office/drawing/2014/main" id="{3C637EEA-425C-CC0B-EE9B-43FD8EB2819C}"/>
              </a:ext>
            </a:extLst>
          </p:cNvPr>
          <p:cNvSpPr/>
          <p:nvPr/>
        </p:nvSpPr>
        <p:spPr>
          <a:xfrm>
            <a:off x="0" y="2176851"/>
            <a:ext cx="12192000" cy="4681149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968"/>
          </a:p>
        </p:txBody>
      </p:sp>
      <p:pic>
        <p:nvPicPr>
          <p:cNvPr id="16" name="Picture 2" descr="CC0 - FREE ICON engranajes piñón diente rueda | Art images, Clip art, Free  clipart images">
            <a:extLst>
              <a:ext uri="{FF2B5EF4-FFF2-40B4-BE49-F238E27FC236}">
                <a16:creationId xmlns:a16="http://schemas.microsoft.com/office/drawing/2014/main" id="{7DB72129-8983-60A2-9CAC-CA4E27E04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7490">
            <a:off x="2401058" y="2218832"/>
            <a:ext cx="2230630" cy="227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C0 - FREE ICON engranajes piñón diente rueda | Art images, Clip art, Free  clipart images">
            <a:extLst>
              <a:ext uri="{FF2B5EF4-FFF2-40B4-BE49-F238E27FC236}">
                <a16:creationId xmlns:a16="http://schemas.microsoft.com/office/drawing/2014/main" id="{A06087B9-F957-5999-00ED-C9299FE48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596" y="2195682"/>
            <a:ext cx="2230630" cy="227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C0 - FREE ICON engranajes piñón diente rueda | Art images, Clip art, Free  clipart images">
            <a:extLst>
              <a:ext uri="{FF2B5EF4-FFF2-40B4-BE49-F238E27FC236}">
                <a16:creationId xmlns:a16="http://schemas.microsoft.com/office/drawing/2014/main" id="{16A6161A-5833-4CC9-3709-C626E29EE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50441">
            <a:off x="7042735" y="2172532"/>
            <a:ext cx="2230630" cy="227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2">
            <a:extLst>
              <a:ext uri="{FF2B5EF4-FFF2-40B4-BE49-F238E27FC236}">
                <a16:creationId xmlns:a16="http://schemas.microsoft.com/office/drawing/2014/main" id="{C01351B6-56BF-ED5C-12DA-6855305CD48A}"/>
              </a:ext>
            </a:extLst>
          </p:cNvPr>
          <p:cNvSpPr txBox="1"/>
          <p:nvPr/>
        </p:nvSpPr>
        <p:spPr>
          <a:xfrm>
            <a:off x="2903639" y="3055421"/>
            <a:ext cx="120231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CO" sz="2000" b="1">
                <a:latin typeface="Bierstadt" panose="020B0004020202020204" pitchFamily="34" charset="0"/>
              </a:rPr>
              <a:t>Informar</a:t>
            </a:r>
          </a:p>
          <a:p>
            <a:pPr algn="ctr">
              <a:lnSpc>
                <a:spcPts val="2100"/>
              </a:lnSpc>
            </a:pPr>
            <a:r>
              <a:rPr lang="es-CO" sz="2000" b="1">
                <a:latin typeface="Bierstadt" panose="020B0004020202020204" pitchFamily="34" charset="0"/>
              </a:rPr>
              <a:t>y educar</a:t>
            </a:r>
          </a:p>
        </p:txBody>
      </p:sp>
      <p:sp>
        <p:nvSpPr>
          <p:cNvPr id="20" name="CuadroTexto 46">
            <a:extLst>
              <a:ext uri="{FF2B5EF4-FFF2-40B4-BE49-F238E27FC236}">
                <a16:creationId xmlns:a16="http://schemas.microsoft.com/office/drawing/2014/main" id="{761F91E0-CE8E-C2C4-B7B1-39E3560C2CB7}"/>
              </a:ext>
            </a:extLst>
          </p:cNvPr>
          <p:cNvSpPr txBox="1"/>
          <p:nvPr/>
        </p:nvSpPr>
        <p:spPr>
          <a:xfrm>
            <a:off x="5143473" y="3173098"/>
            <a:ext cx="1495281" cy="3616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CO" sz="2000" b="1">
                <a:latin typeface="Bierstadt" panose="020B0004020202020204" pitchFamily="34" charset="0"/>
              </a:rPr>
              <a:t>Regulación</a:t>
            </a:r>
          </a:p>
        </p:txBody>
      </p:sp>
      <p:sp>
        <p:nvSpPr>
          <p:cNvPr id="24" name="CuadroTexto 47">
            <a:extLst>
              <a:ext uri="{FF2B5EF4-FFF2-40B4-BE49-F238E27FC236}">
                <a16:creationId xmlns:a16="http://schemas.microsoft.com/office/drawing/2014/main" id="{65282964-BBEE-2005-E227-59DF74E26F05}"/>
              </a:ext>
            </a:extLst>
          </p:cNvPr>
          <p:cNvSpPr txBox="1"/>
          <p:nvPr/>
        </p:nvSpPr>
        <p:spPr>
          <a:xfrm>
            <a:off x="7614669" y="3140302"/>
            <a:ext cx="1070871" cy="3616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s-CO" sz="2000" b="1">
                <a:latin typeface="Bierstadt" panose="020B0004020202020204" pitchFamily="34" charset="0"/>
              </a:rPr>
              <a:t>Control</a:t>
            </a:r>
          </a:p>
        </p:txBody>
      </p:sp>
      <p:grpSp>
        <p:nvGrpSpPr>
          <p:cNvPr id="25" name="Grupo 8">
            <a:extLst>
              <a:ext uri="{FF2B5EF4-FFF2-40B4-BE49-F238E27FC236}">
                <a16:creationId xmlns:a16="http://schemas.microsoft.com/office/drawing/2014/main" id="{95ECFB9F-EE04-051D-E980-B260B01D904D}"/>
              </a:ext>
            </a:extLst>
          </p:cNvPr>
          <p:cNvGrpSpPr/>
          <p:nvPr/>
        </p:nvGrpSpPr>
        <p:grpSpPr>
          <a:xfrm>
            <a:off x="1685179" y="4593660"/>
            <a:ext cx="1818413" cy="1063601"/>
            <a:chOff x="1533181" y="5036687"/>
            <a:chExt cx="1818413" cy="1063601"/>
          </a:xfrm>
        </p:grpSpPr>
        <p:cxnSp>
          <p:nvCxnSpPr>
            <p:cNvPr id="26" name="Conector recto de flecha 48">
              <a:extLst>
                <a:ext uri="{FF2B5EF4-FFF2-40B4-BE49-F238E27FC236}">
                  <a16:creationId xmlns:a16="http://schemas.microsoft.com/office/drawing/2014/main" id="{FBE641F3-6D0D-1EEB-3825-2004CEAD6328}"/>
                </a:ext>
              </a:extLst>
            </p:cNvPr>
            <p:cNvCxnSpPr>
              <a:cxnSpLocks/>
            </p:cNvCxnSpPr>
            <p:nvPr/>
          </p:nvCxnSpPr>
          <p:spPr>
            <a:xfrm>
              <a:off x="3351594" y="5036687"/>
              <a:ext cx="0" cy="553345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 w="sm" len="sm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CuadroTexto 49">
              <a:extLst>
                <a:ext uri="{FF2B5EF4-FFF2-40B4-BE49-F238E27FC236}">
                  <a16:creationId xmlns:a16="http://schemas.microsoft.com/office/drawing/2014/main" id="{DF1F15AB-451C-CEB9-27AE-BE090678D827}"/>
                </a:ext>
              </a:extLst>
            </p:cNvPr>
            <p:cNvSpPr txBox="1"/>
            <p:nvPr/>
          </p:nvSpPr>
          <p:spPr>
            <a:xfrm>
              <a:off x="1533181" y="5453957"/>
              <a:ext cx="18053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s-ES" sz="1200">
                  <a:latin typeface="Bierstadt" panose="020B0004020202020204" pitchFamily="34" charset="0"/>
                </a:rPr>
                <a:t>Guías pedagógicas </a:t>
              </a:r>
              <a:r>
                <a:rPr lang="es-ES" sz="1200">
                  <a:latin typeface="Calibri" panose="020F0502020204030204" pitchFamily="34" charset="0"/>
                  <a:cs typeface="Calibri" panose="020F0502020204030204" pitchFamily="34" charset="0"/>
                </a:rPr>
                <a:t>▪</a:t>
              </a:r>
              <a:endParaRPr lang="es-ES" sz="1200">
                <a:latin typeface="Bierstadt" panose="020B0004020202020204" pitchFamily="34" charset="0"/>
              </a:endParaRPr>
            </a:p>
            <a:p>
              <a:pPr algn="r"/>
              <a:r>
                <a:rPr lang="es-ES" sz="1200">
                  <a:latin typeface="Bierstadt" panose="020B0004020202020204" pitchFamily="34" charset="0"/>
                </a:rPr>
                <a:t>Procesos de formación </a:t>
              </a:r>
              <a:r>
                <a:rPr lang="es-ES" sz="1200">
                  <a:latin typeface="Calibri" panose="020F0502020204030204" pitchFamily="34" charset="0"/>
                  <a:cs typeface="Calibri" panose="020F0502020204030204" pitchFamily="34" charset="0"/>
                </a:rPr>
                <a:t>▪</a:t>
              </a:r>
              <a:endParaRPr lang="es-ES" sz="1200">
                <a:latin typeface="Bierstadt" panose="020B0004020202020204" pitchFamily="34" charset="0"/>
              </a:endParaRPr>
            </a:p>
            <a:p>
              <a:pPr algn="r"/>
              <a:r>
                <a:rPr lang="es-ES" sz="1200">
                  <a:latin typeface="Bierstadt" panose="020B0004020202020204" pitchFamily="34" charset="0"/>
                </a:rPr>
                <a:t>Campañas </a:t>
              </a:r>
              <a:r>
                <a:rPr lang="es-ES" sz="1200">
                  <a:latin typeface="Calibri" panose="020F0502020204030204" pitchFamily="34" charset="0"/>
                  <a:cs typeface="Calibri" panose="020F0502020204030204" pitchFamily="34" charset="0"/>
                </a:rPr>
                <a:t>▪</a:t>
              </a:r>
              <a:endParaRPr lang="es-CO" sz="1200">
                <a:latin typeface="Bierstadt" panose="020B0004020202020204" pitchFamily="34" charset="0"/>
              </a:endParaRPr>
            </a:p>
          </p:txBody>
        </p:sp>
      </p:grpSp>
      <p:grpSp>
        <p:nvGrpSpPr>
          <p:cNvPr id="28" name="Grupo 12">
            <a:extLst>
              <a:ext uri="{FF2B5EF4-FFF2-40B4-BE49-F238E27FC236}">
                <a16:creationId xmlns:a16="http://schemas.microsoft.com/office/drawing/2014/main" id="{5086CE83-48CE-5B5F-FB39-203215AA2AED}"/>
              </a:ext>
            </a:extLst>
          </p:cNvPr>
          <p:cNvGrpSpPr/>
          <p:nvPr/>
        </p:nvGrpSpPr>
        <p:grpSpPr>
          <a:xfrm>
            <a:off x="6590850" y="1545153"/>
            <a:ext cx="2110033" cy="1136278"/>
            <a:chOff x="5723913" y="1401049"/>
            <a:chExt cx="2110033" cy="1136278"/>
          </a:xfrm>
        </p:grpSpPr>
        <p:cxnSp>
          <p:nvCxnSpPr>
            <p:cNvPr id="29" name="Conector recto de flecha 50">
              <a:extLst>
                <a:ext uri="{FF2B5EF4-FFF2-40B4-BE49-F238E27FC236}">
                  <a16:creationId xmlns:a16="http://schemas.microsoft.com/office/drawing/2014/main" id="{5B5E4B49-250A-61F4-38E8-8C67A68586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23913" y="1910080"/>
              <a:ext cx="0" cy="627247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 w="sm" len="sm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CuadroTexto 52">
              <a:extLst>
                <a:ext uri="{FF2B5EF4-FFF2-40B4-BE49-F238E27FC236}">
                  <a16:creationId xmlns:a16="http://schemas.microsoft.com/office/drawing/2014/main" id="{FCC03EE7-1638-E00C-7C1C-182426C4964A}"/>
                </a:ext>
              </a:extLst>
            </p:cNvPr>
            <p:cNvSpPr txBox="1"/>
            <p:nvPr/>
          </p:nvSpPr>
          <p:spPr>
            <a:xfrm>
              <a:off x="5753697" y="1401049"/>
              <a:ext cx="20802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▪ </a:t>
              </a:r>
              <a:r>
                <a:rPr lang="es-ES" sz="1200" dirty="0">
                  <a:latin typeface="Bierstadt" panose="020B0004020202020204" pitchFamily="34" charset="0"/>
                </a:rPr>
                <a:t>Manuales</a:t>
              </a:r>
            </a:p>
            <a:p>
              <a:r>
                <a:rPr lang="es-ES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▪ </a:t>
              </a:r>
              <a:r>
                <a:rPr lang="es-ES" sz="1200" dirty="0">
                  <a:latin typeface="Bierstadt" panose="020B0004020202020204" pitchFamily="34" charset="0"/>
                </a:rPr>
                <a:t>Resoluciones, decretos, PL</a:t>
              </a:r>
            </a:p>
            <a:p>
              <a:r>
                <a:rPr lang="es-ES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▪ </a:t>
              </a:r>
              <a:r>
                <a:rPr lang="es-ES" sz="1200" dirty="0">
                  <a:latin typeface="Bierstadt" panose="020B0004020202020204" pitchFamily="34" charset="0"/>
                </a:rPr>
                <a:t>Procedimientos</a:t>
              </a:r>
              <a:endParaRPr lang="es-CO" sz="1200" dirty="0">
                <a:latin typeface="Bierstadt" panose="020B0004020202020204" pitchFamily="34" charset="0"/>
              </a:endParaRPr>
            </a:p>
          </p:txBody>
        </p:sp>
      </p:grpSp>
      <p:grpSp>
        <p:nvGrpSpPr>
          <p:cNvPr id="31" name="Grupo 13">
            <a:extLst>
              <a:ext uri="{FF2B5EF4-FFF2-40B4-BE49-F238E27FC236}">
                <a16:creationId xmlns:a16="http://schemas.microsoft.com/office/drawing/2014/main" id="{EE66E665-2FA5-9306-34F8-F585CEF83E8D}"/>
              </a:ext>
            </a:extLst>
          </p:cNvPr>
          <p:cNvGrpSpPr/>
          <p:nvPr/>
        </p:nvGrpSpPr>
        <p:grpSpPr>
          <a:xfrm>
            <a:off x="8176633" y="4421928"/>
            <a:ext cx="3364167" cy="1059138"/>
            <a:chOff x="8157274" y="4982974"/>
            <a:chExt cx="3364167" cy="1059138"/>
          </a:xfrm>
        </p:grpSpPr>
        <p:cxnSp>
          <p:nvCxnSpPr>
            <p:cNvPr id="32" name="Conector recto de flecha 53">
              <a:extLst>
                <a:ext uri="{FF2B5EF4-FFF2-40B4-BE49-F238E27FC236}">
                  <a16:creationId xmlns:a16="http://schemas.microsoft.com/office/drawing/2014/main" id="{3BE887F9-4820-AC6A-5D68-2BDBDABE0820}"/>
                </a:ext>
              </a:extLst>
            </p:cNvPr>
            <p:cNvCxnSpPr>
              <a:cxnSpLocks/>
            </p:cNvCxnSpPr>
            <p:nvPr/>
          </p:nvCxnSpPr>
          <p:spPr>
            <a:xfrm>
              <a:off x="8157274" y="4982974"/>
              <a:ext cx="0" cy="553345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 w="sm" len="sm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uadroTexto 55">
              <a:extLst>
                <a:ext uri="{FF2B5EF4-FFF2-40B4-BE49-F238E27FC236}">
                  <a16:creationId xmlns:a16="http://schemas.microsoft.com/office/drawing/2014/main" id="{F88CC0BA-B879-8B0F-EFEC-2D5CCD241362}"/>
                </a:ext>
              </a:extLst>
            </p:cNvPr>
            <p:cNvSpPr txBox="1"/>
            <p:nvPr/>
          </p:nvSpPr>
          <p:spPr>
            <a:xfrm>
              <a:off x="8204243" y="5395781"/>
              <a:ext cx="33171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▪ </a:t>
              </a:r>
              <a:r>
                <a:rPr lang="es-ES" sz="1200" dirty="0">
                  <a:latin typeface="Bierstadt" panose="020B0004020202020204" pitchFamily="34" charset="0"/>
                </a:rPr>
                <a:t>En vía</a:t>
              </a:r>
            </a:p>
            <a:p>
              <a:r>
                <a:rPr lang="es-ES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▪ </a:t>
              </a:r>
              <a:r>
                <a:rPr lang="es-ES" sz="1200" dirty="0">
                  <a:latin typeface="Bierstadt" panose="020B0004020202020204" pitchFamily="34" charset="0"/>
                </a:rPr>
                <a:t>Con los actores competentes </a:t>
              </a:r>
            </a:p>
            <a:p>
              <a:r>
                <a:rPr lang="es-ES" sz="1200" dirty="0">
                  <a:latin typeface="Bierstadt" panose="020B0004020202020204" pitchFamily="34" charset="0"/>
                </a:rPr>
                <a:t>  (</a:t>
              </a:r>
              <a:r>
                <a:rPr lang="es-ES" sz="1200" dirty="0" err="1">
                  <a:latin typeface="Bierstadt" panose="020B0004020202020204" pitchFamily="34" charset="0"/>
                </a:rPr>
                <a:t>SuperTransporte</a:t>
              </a:r>
              <a:r>
                <a:rPr lang="es-ES" sz="1200" dirty="0">
                  <a:latin typeface="Bierstadt" panose="020B0004020202020204" pitchFamily="34" charset="0"/>
                </a:rPr>
                <a:t>, SIC, etc.)</a:t>
              </a:r>
              <a:endParaRPr lang="es-CO" sz="1200" dirty="0">
                <a:latin typeface="Bierstadt" panose="020B0004020202020204" pitchFamily="34" charset="0"/>
              </a:endParaRPr>
            </a:p>
          </p:txBody>
        </p:sp>
      </p:grpSp>
      <p:sp>
        <p:nvSpPr>
          <p:cNvPr id="36" name="CuadroTexto 1">
            <a:extLst>
              <a:ext uri="{FF2B5EF4-FFF2-40B4-BE49-F238E27FC236}">
                <a16:creationId xmlns:a16="http://schemas.microsoft.com/office/drawing/2014/main" id="{BE995E08-2486-771B-E7B8-DC5BA5112F0B}"/>
              </a:ext>
            </a:extLst>
          </p:cNvPr>
          <p:cNvSpPr txBox="1"/>
          <p:nvPr/>
        </p:nvSpPr>
        <p:spPr>
          <a:xfrm>
            <a:off x="1589272" y="5816038"/>
            <a:ext cx="9013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 partir de la intervención a actores viales estratégicos que puedan replicar lo aprendido en sus entornos, de manera permanente y constante, se busca promover mejores comportamientos y percepciones de riesgo.</a:t>
            </a:r>
          </a:p>
        </p:txBody>
      </p:sp>
    </p:spTree>
    <p:extLst>
      <p:ext uri="{BB962C8B-B14F-4D97-AF65-F5344CB8AC3E}">
        <p14:creationId xmlns:p14="http://schemas.microsoft.com/office/powerpoint/2010/main" val="40872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8" presetClass="emph" presetSubtype="0" accel="5000" decel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grpSp>
        <p:nvGrpSpPr>
          <p:cNvPr id="6" name="Grupo 21">
            <a:extLst>
              <a:ext uri="{FF2B5EF4-FFF2-40B4-BE49-F238E27FC236}">
                <a16:creationId xmlns:a16="http://schemas.microsoft.com/office/drawing/2014/main" id="{C41ED546-3E0C-DEC5-98E4-4C8CDE3DFE89}"/>
              </a:ext>
            </a:extLst>
          </p:cNvPr>
          <p:cNvGrpSpPr/>
          <p:nvPr/>
        </p:nvGrpSpPr>
        <p:grpSpPr>
          <a:xfrm>
            <a:off x="4539113" y="2668299"/>
            <a:ext cx="3428973" cy="3405491"/>
            <a:chOff x="4100566" y="1680642"/>
            <a:chExt cx="3428973" cy="3405491"/>
          </a:xfrm>
        </p:grpSpPr>
        <p:pic>
          <p:nvPicPr>
            <p:cNvPr id="14" name="Imagen 23">
              <a:extLst>
                <a:ext uri="{FF2B5EF4-FFF2-40B4-BE49-F238E27FC236}">
                  <a16:creationId xmlns:a16="http://schemas.microsoft.com/office/drawing/2014/main" id="{83364362-344E-577F-B2CE-48109D6A2E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023" t="44942" r="60946" b="-5027"/>
            <a:stretch/>
          </p:blipFill>
          <p:spPr>
            <a:xfrm>
              <a:off x="4100566" y="1680642"/>
              <a:ext cx="3428973" cy="3405491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5" name="Rectángulo 24">
              <a:extLst>
                <a:ext uri="{FF2B5EF4-FFF2-40B4-BE49-F238E27FC236}">
                  <a16:creationId xmlns:a16="http://schemas.microsoft.com/office/drawing/2014/main" id="{E80672F7-4C5B-12F9-4041-94784DA4051D}"/>
                </a:ext>
              </a:extLst>
            </p:cNvPr>
            <p:cNvSpPr/>
            <p:nvPr/>
          </p:nvSpPr>
          <p:spPr>
            <a:xfrm>
              <a:off x="6186791" y="1906621"/>
              <a:ext cx="1079771" cy="9338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pic>
        <p:nvPicPr>
          <p:cNvPr id="16" name="Imagen 25">
            <a:extLst>
              <a:ext uri="{FF2B5EF4-FFF2-40B4-BE49-F238E27FC236}">
                <a16:creationId xmlns:a16="http://schemas.microsoft.com/office/drawing/2014/main" id="{887D83EC-F00D-94F2-E34E-7E9B5B5BB4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29501">
            <a:off x="5784637" y="4744458"/>
            <a:ext cx="230346" cy="192739"/>
          </a:xfrm>
          <a:prstGeom prst="rect">
            <a:avLst/>
          </a:prstGeom>
        </p:spPr>
      </p:pic>
      <p:pic>
        <p:nvPicPr>
          <p:cNvPr id="17" name="Picture 2" descr="Icono Lupa, lupa, vidrio Gratis de Neu Interface">
            <a:extLst>
              <a:ext uri="{FF2B5EF4-FFF2-40B4-BE49-F238E27FC236}">
                <a16:creationId xmlns:a16="http://schemas.microsoft.com/office/drawing/2014/main" id="{A2586980-680B-4567-5ECE-39427FB0A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158" y="4541123"/>
            <a:ext cx="724905" cy="72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3">
            <a:extLst>
              <a:ext uri="{FF2B5EF4-FFF2-40B4-BE49-F238E27FC236}">
                <a16:creationId xmlns:a16="http://schemas.microsoft.com/office/drawing/2014/main" id="{7EC2FF5C-6541-9648-6FF3-F799E4DE21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0594" y="2551872"/>
            <a:ext cx="8639265" cy="3871809"/>
          </a:xfrm>
          <a:prstGeom prst="rect">
            <a:avLst/>
          </a:prstGeom>
        </p:spPr>
      </p:pic>
      <p:sp>
        <p:nvSpPr>
          <p:cNvPr id="19" name="CuadroTexto 15">
            <a:extLst>
              <a:ext uri="{FF2B5EF4-FFF2-40B4-BE49-F238E27FC236}">
                <a16:creationId xmlns:a16="http://schemas.microsoft.com/office/drawing/2014/main" id="{4805CFF7-4604-3308-D88D-E7B15141C5DE}"/>
              </a:ext>
            </a:extLst>
          </p:cNvPr>
          <p:cNvSpPr txBox="1"/>
          <p:nvPr/>
        </p:nvSpPr>
        <p:spPr>
          <a:xfrm>
            <a:off x="2044073" y="3623323"/>
            <a:ext cx="2576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600"/>
            </a:lvl1pPr>
          </a:lstStyle>
          <a:p>
            <a:pPr algn="r"/>
            <a:r>
              <a:rPr lang="es-ES" sz="1400" b="1" i="1">
                <a:solidFill>
                  <a:schemeClr val="bg1"/>
                </a:solidFill>
              </a:rPr>
              <a:t>Caracterización de motociclistas y su percepción de factores de riesgo:</a:t>
            </a:r>
            <a:endParaRPr lang="es-ES" sz="1300" i="1">
              <a:solidFill>
                <a:schemeClr val="bg1"/>
              </a:solidFill>
            </a:endParaRPr>
          </a:p>
        </p:txBody>
      </p:sp>
      <p:sp>
        <p:nvSpPr>
          <p:cNvPr id="20" name="CuadroTexto 17">
            <a:extLst>
              <a:ext uri="{FF2B5EF4-FFF2-40B4-BE49-F238E27FC236}">
                <a16:creationId xmlns:a16="http://schemas.microsoft.com/office/drawing/2014/main" id="{DEBD90A8-1412-07A6-0F79-977AAFD2C89F}"/>
              </a:ext>
            </a:extLst>
          </p:cNvPr>
          <p:cNvSpPr txBox="1"/>
          <p:nvPr/>
        </p:nvSpPr>
        <p:spPr>
          <a:xfrm>
            <a:off x="2017686" y="4373476"/>
            <a:ext cx="25762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600"/>
            </a:lvl1pPr>
          </a:lstStyle>
          <a:p>
            <a:pPr marL="85725" indent="-85725" algn="r">
              <a:buFont typeface="Arial" panose="020B0604020202020204" pitchFamily="34" charset="0"/>
              <a:buChar char="•"/>
            </a:pPr>
            <a:r>
              <a:rPr lang="es-ES" sz="1300" i="1">
                <a:solidFill>
                  <a:schemeClr val="bg1"/>
                </a:solidFill>
              </a:rPr>
              <a:t>Consolidando repositorio</a:t>
            </a:r>
          </a:p>
          <a:p>
            <a:pPr marL="85725" indent="-85725" algn="r">
              <a:buFont typeface="Arial" panose="020B0604020202020204" pitchFamily="34" charset="0"/>
              <a:buChar char="•"/>
            </a:pPr>
            <a:r>
              <a:rPr lang="es-ES" sz="1300" i="1">
                <a:solidFill>
                  <a:schemeClr val="bg1"/>
                </a:solidFill>
              </a:rPr>
              <a:t>Generó insumos para gestión de la seguridad vial a nivel nacional y a nivel territorial</a:t>
            </a:r>
          </a:p>
        </p:txBody>
      </p:sp>
      <p:sp>
        <p:nvSpPr>
          <p:cNvPr id="24" name="CuadroTexto 19">
            <a:extLst>
              <a:ext uri="{FF2B5EF4-FFF2-40B4-BE49-F238E27FC236}">
                <a16:creationId xmlns:a16="http://schemas.microsoft.com/office/drawing/2014/main" id="{CDCADF18-7610-37EF-D0F1-B418EB9DC596}"/>
              </a:ext>
            </a:extLst>
          </p:cNvPr>
          <p:cNvSpPr txBox="1"/>
          <p:nvPr/>
        </p:nvSpPr>
        <p:spPr>
          <a:xfrm>
            <a:off x="7857706" y="3677993"/>
            <a:ext cx="2576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600"/>
            </a:lvl1pPr>
          </a:lstStyle>
          <a:p>
            <a:r>
              <a:rPr lang="es-ES" sz="1400" b="1" i="1">
                <a:solidFill>
                  <a:schemeClr val="bg1"/>
                </a:solidFill>
              </a:rPr>
              <a:t>Diagnóstico de transporte Escolar:</a:t>
            </a:r>
            <a:endParaRPr lang="es-ES" sz="1300" i="1">
              <a:solidFill>
                <a:schemeClr val="bg1"/>
              </a:solidFill>
            </a:endParaRPr>
          </a:p>
        </p:txBody>
      </p:sp>
      <p:sp>
        <p:nvSpPr>
          <p:cNvPr id="25" name="CuadroTexto 20">
            <a:extLst>
              <a:ext uri="{FF2B5EF4-FFF2-40B4-BE49-F238E27FC236}">
                <a16:creationId xmlns:a16="http://schemas.microsoft.com/office/drawing/2014/main" id="{1A8C2B1E-D275-804B-8136-B911FA111D8A}"/>
              </a:ext>
            </a:extLst>
          </p:cNvPr>
          <p:cNvSpPr txBox="1"/>
          <p:nvPr/>
        </p:nvSpPr>
        <p:spPr>
          <a:xfrm>
            <a:off x="7831318" y="4237646"/>
            <a:ext cx="257623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600"/>
            </a:lvl1pPr>
          </a:lstStyle>
          <a:p>
            <a:pPr marL="85725" indent="-85725">
              <a:buFont typeface="Arial" panose="020B0604020202020204" pitchFamily="34" charset="0"/>
              <a:buChar char="•"/>
            </a:pPr>
            <a:r>
              <a:rPr lang="es-ES" sz="1300" i="1">
                <a:solidFill>
                  <a:schemeClr val="bg1"/>
                </a:solidFill>
              </a:rPr>
              <a:t>Proyecto ejecutado desde la Dirección de Comportamiento.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s-ES" sz="1300" i="1">
                <a:solidFill>
                  <a:schemeClr val="bg1"/>
                </a:solidFill>
              </a:rPr>
              <a:t>En su Fase 3, desarrolló un análisis detallado para caracterizar el transporte escolar en motocicleta.</a:t>
            </a: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74C17C4D-A619-AD48-5007-4673B52B0457}"/>
              </a:ext>
            </a:extLst>
          </p:cNvPr>
          <p:cNvSpPr txBox="1">
            <a:spLocks/>
          </p:cNvSpPr>
          <p:nvPr/>
        </p:nvSpPr>
        <p:spPr>
          <a:xfrm>
            <a:off x="1181933" y="16124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2" name="Rectángulo 27">
            <a:extLst>
              <a:ext uri="{FF2B5EF4-FFF2-40B4-BE49-F238E27FC236}">
                <a16:creationId xmlns:a16="http://schemas.microsoft.com/office/drawing/2014/main" id="{EB2391F6-93A6-4D78-A736-770DF43B54FA}"/>
              </a:ext>
            </a:extLst>
          </p:cNvPr>
          <p:cNvSpPr/>
          <p:nvPr/>
        </p:nvSpPr>
        <p:spPr>
          <a:xfrm>
            <a:off x="1051266" y="16404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Rectángulo 28">
            <a:extLst>
              <a:ext uri="{FF2B5EF4-FFF2-40B4-BE49-F238E27FC236}">
                <a16:creationId xmlns:a16="http://schemas.microsoft.com/office/drawing/2014/main" id="{49AFEF44-3F7C-FAF4-D9ED-FB1473F92804}"/>
              </a:ext>
            </a:extLst>
          </p:cNvPr>
          <p:cNvSpPr/>
          <p:nvPr/>
        </p:nvSpPr>
        <p:spPr>
          <a:xfrm>
            <a:off x="910589" y="16404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CuadroTexto 6">
            <a:extLst>
              <a:ext uri="{FF2B5EF4-FFF2-40B4-BE49-F238E27FC236}">
                <a16:creationId xmlns:a16="http://schemas.microsoft.com/office/drawing/2014/main" id="{539936D7-1706-3FE7-4C06-C553F50BC988}"/>
              </a:ext>
            </a:extLst>
          </p:cNvPr>
          <p:cNvSpPr txBox="1"/>
          <p:nvPr/>
        </p:nvSpPr>
        <p:spPr>
          <a:xfrm>
            <a:off x="1181933" y="19817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Comportamiento – Investigaciones</a:t>
            </a:r>
          </a:p>
        </p:txBody>
      </p:sp>
    </p:spTree>
    <p:extLst>
      <p:ext uri="{BB962C8B-B14F-4D97-AF65-F5344CB8AC3E}">
        <p14:creationId xmlns:p14="http://schemas.microsoft.com/office/powerpoint/2010/main" val="2693233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CF8CFF-FA0F-4CF3-25F0-5F3357F100A1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" name="Rectángulo 27">
            <a:extLst>
              <a:ext uri="{FF2B5EF4-FFF2-40B4-BE49-F238E27FC236}">
                <a16:creationId xmlns:a16="http://schemas.microsoft.com/office/drawing/2014/main" id="{5150ED62-D1AE-886D-9176-BBE7775FA939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28">
            <a:extLst>
              <a:ext uri="{FF2B5EF4-FFF2-40B4-BE49-F238E27FC236}">
                <a16:creationId xmlns:a16="http://schemas.microsoft.com/office/drawing/2014/main" id="{C64D8DEC-E454-1A4C-CFF3-276F0AF52AAC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1911B3C-43A3-A92F-FAB9-070DC027425F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Comportamiento – posición de la ANSV frente al transporte de NNA en moto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106721-E636-44AC-7D8E-C53890CB67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334082"/>
            <a:ext cx="12192000" cy="442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262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áfico 29">
            <a:extLst>
              <a:ext uri="{FF2B5EF4-FFF2-40B4-BE49-F238E27FC236}">
                <a16:creationId xmlns:a16="http://schemas.microsoft.com/office/drawing/2014/main" id="{664C1959-0A76-FA47-8773-FEBE923DE2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8057473"/>
              </p:ext>
            </p:extLst>
          </p:nvPr>
        </p:nvGraphicFramePr>
        <p:xfrm>
          <a:off x="2643641" y="1911095"/>
          <a:ext cx="5866489" cy="3590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CF8CFF-FA0F-4CF3-25F0-5F3357F100A1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" name="Rectángulo 27">
            <a:extLst>
              <a:ext uri="{FF2B5EF4-FFF2-40B4-BE49-F238E27FC236}">
                <a16:creationId xmlns:a16="http://schemas.microsoft.com/office/drawing/2014/main" id="{5150ED62-D1AE-886D-9176-BBE7775FA939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28">
            <a:extLst>
              <a:ext uri="{FF2B5EF4-FFF2-40B4-BE49-F238E27FC236}">
                <a16:creationId xmlns:a16="http://schemas.microsoft.com/office/drawing/2014/main" id="{C64D8DEC-E454-1A4C-CFF3-276F0AF52AAC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1911B3C-43A3-A92F-FAB9-070DC027425F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Comportamiento</a:t>
            </a:r>
          </a:p>
        </p:txBody>
      </p:sp>
      <p:sp>
        <p:nvSpPr>
          <p:cNvPr id="11" name="Triángulo isósceles 2">
            <a:extLst>
              <a:ext uri="{FF2B5EF4-FFF2-40B4-BE49-F238E27FC236}">
                <a16:creationId xmlns:a16="http://schemas.microsoft.com/office/drawing/2014/main" id="{492B6DA2-205E-FF4C-EFC6-E6D876E2FCC1}"/>
              </a:ext>
            </a:extLst>
          </p:cNvPr>
          <p:cNvSpPr/>
          <p:nvPr/>
        </p:nvSpPr>
        <p:spPr>
          <a:xfrm rot="2185831">
            <a:off x="7549614" y="1952822"/>
            <a:ext cx="393531" cy="411162"/>
          </a:xfrm>
          <a:prstGeom prst="triangl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Triángulo isósceles 23">
            <a:extLst>
              <a:ext uri="{FF2B5EF4-FFF2-40B4-BE49-F238E27FC236}">
                <a16:creationId xmlns:a16="http://schemas.microsoft.com/office/drawing/2014/main" id="{251AF770-E699-36E7-156A-17E6C2A1FEAA}"/>
              </a:ext>
            </a:extLst>
          </p:cNvPr>
          <p:cNvSpPr/>
          <p:nvPr/>
        </p:nvSpPr>
        <p:spPr>
          <a:xfrm rot="6557133">
            <a:off x="8171359" y="4146053"/>
            <a:ext cx="393531" cy="363787"/>
          </a:xfrm>
          <a:prstGeom prst="triangle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Triángulo isósceles 32">
            <a:extLst>
              <a:ext uri="{FF2B5EF4-FFF2-40B4-BE49-F238E27FC236}">
                <a16:creationId xmlns:a16="http://schemas.microsoft.com/office/drawing/2014/main" id="{187266A0-B957-0749-7872-A8C7AE5C7163}"/>
              </a:ext>
            </a:extLst>
          </p:cNvPr>
          <p:cNvSpPr/>
          <p:nvPr/>
        </p:nvSpPr>
        <p:spPr>
          <a:xfrm rot="10800000">
            <a:off x="6318003" y="5465647"/>
            <a:ext cx="393531" cy="41116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Triángulo isósceles 33">
            <a:extLst>
              <a:ext uri="{FF2B5EF4-FFF2-40B4-BE49-F238E27FC236}">
                <a16:creationId xmlns:a16="http://schemas.microsoft.com/office/drawing/2014/main" id="{C5022F65-3D13-1AB4-5602-0D7C047EF70B}"/>
              </a:ext>
            </a:extLst>
          </p:cNvPr>
          <p:cNvSpPr/>
          <p:nvPr/>
        </p:nvSpPr>
        <p:spPr>
          <a:xfrm rot="18992889">
            <a:off x="5056806" y="2015434"/>
            <a:ext cx="393531" cy="411162"/>
          </a:xfrm>
          <a:prstGeom prst="triangl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CuadroTexto 7">
            <a:extLst>
              <a:ext uri="{FF2B5EF4-FFF2-40B4-BE49-F238E27FC236}">
                <a16:creationId xmlns:a16="http://schemas.microsoft.com/office/drawing/2014/main" id="{F3CF86F5-F617-E0A3-EBE1-F029740C721C}"/>
              </a:ext>
            </a:extLst>
          </p:cNvPr>
          <p:cNvSpPr txBox="1"/>
          <p:nvPr/>
        </p:nvSpPr>
        <p:spPr>
          <a:xfrm>
            <a:off x="7191222" y="2100572"/>
            <a:ext cx="465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>
                <a:solidFill>
                  <a:schemeClr val="bg1"/>
                </a:solidFill>
                <a:latin typeface="Bahnschrift SemiLight Condensed" panose="020B0502040204020203" pitchFamily="34" charset="0"/>
              </a:rPr>
              <a:t>01</a:t>
            </a:r>
            <a:endParaRPr lang="es-CO" sz="3200">
              <a:solidFill>
                <a:schemeClr val="bg1"/>
              </a:solidFill>
              <a:latin typeface="Bahnschrift SemiLight Condensed" panose="020B0502040204020203" pitchFamily="34" charset="0"/>
            </a:endParaRPr>
          </a:p>
        </p:txBody>
      </p:sp>
      <p:pic>
        <p:nvPicPr>
          <p:cNvPr id="33" name="Imagen 39">
            <a:extLst>
              <a:ext uri="{FF2B5EF4-FFF2-40B4-BE49-F238E27FC236}">
                <a16:creationId xmlns:a16="http://schemas.microsoft.com/office/drawing/2014/main" id="{D7178021-998D-25A5-65C3-217AFE786C1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19848" y="1489034"/>
            <a:ext cx="2013652" cy="846447"/>
          </a:xfrm>
          <a:prstGeom prst="rect">
            <a:avLst/>
          </a:prstGeom>
        </p:spPr>
      </p:pic>
      <p:grpSp>
        <p:nvGrpSpPr>
          <p:cNvPr id="37" name="Grupo 42">
            <a:extLst>
              <a:ext uri="{FF2B5EF4-FFF2-40B4-BE49-F238E27FC236}">
                <a16:creationId xmlns:a16="http://schemas.microsoft.com/office/drawing/2014/main" id="{5BA3F22F-6CE3-1F03-E78B-F3B88E9507A4}"/>
              </a:ext>
            </a:extLst>
          </p:cNvPr>
          <p:cNvGrpSpPr/>
          <p:nvPr/>
        </p:nvGrpSpPr>
        <p:grpSpPr>
          <a:xfrm>
            <a:off x="4526004" y="6028679"/>
            <a:ext cx="2101762" cy="748358"/>
            <a:chOff x="7482645" y="5252138"/>
            <a:chExt cx="2101762" cy="748358"/>
          </a:xfrm>
        </p:grpSpPr>
        <p:pic>
          <p:nvPicPr>
            <p:cNvPr id="38" name="Imagen 40">
              <a:extLst>
                <a:ext uri="{FF2B5EF4-FFF2-40B4-BE49-F238E27FC236}">
                  <a16:creationId xmlns:a16="http://schemas.microsoft.com/office/drawing/2014/main" id="{65DE6C6F-6261-F262-0D33-97B90F0B54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809" t="931"/>
            <a:stretch/>
          </p:blipFill>
          <p:spPr>
            <a:xfrm>
              <a:off x="7482645" y="5252138"/>
              <a:ext cx="753628" cy="748358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39" name="CuadroTexto 41">
              <a:extLst>
                <a:ext uri="{FF2B5EF4-FFF2-40B4-BE49-F238E27FC236}">
                  <a16:creationId xmlns:a16="http://schemas.microsoft.com/office/drawing/2014/main" id="{F4530584-4014-35F0-6180-F7D778A4E060}"/>
                </a:ext>
              </a:extLst>
            </p:cNvPr>
            <p:cNvSpPr txBox="1"/>
            <p:nvPr/>
          </p:nvSpPr>
          <p:spPr>
            <a:xfrm>
              <a:off x="8205503" y="5400829"/>
              <a:ext cx="1378904" cy="425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300"/>
                </a:lnSpc>
              </a:pPr>
              <a:r>
                <a:rPr lang="es-ES" sz="1100">
                  <a:solidFill>
                    <a:srgbClr val="2F5597"/>
                  </a:solidFill>
                  <a:latin typeface="Century Gothic" panose="020B0502020202020204" pitchFamily="34" charset="0"/>
                </a:rPr>
                <a:t>Escuela virtual de</a:t>
              </a:r>
            </a:p>
            <a:p>
              <a:pPr>
                <a:lnSpc>
                  <a:spcPts val="1300"/>
                </a:lnSpc>
              </a:pPr>
              <a:r>
                <a:rPr lang="es-ES" sz="1200" b="1">
                  <a:solidFill>
                    <a:srgbClr val="2F5597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Seguridad Vial</a:t>
              </a:r>
            </a:p>
          </p:txBody>
        </p:sp>
      </p:grpSp>
      <p:sp>
        <p:nvSpPr>
          <p:cNvPr id="40" name="CuadroTexto 45">
            <a:extLst>
              <a:ext uri="{FF2B5EF4-FFF2-40B4-BE49-F238E27FC236}">
                <a16:creationId xmlns:a16="http://schemas.microsoft.com/office/drawing/2014/main" id="{78F55374-5865-304E-3418-B743602645C5}"/>
              </a:ext>
            </a:extLst>
          </p:cNvPr>
          <p:cNvSpPr txBox="1"/>
          <p:nvPr/>
        </p:nvSpPr>
        <p:spPr>
          <a:xfrm>
            <a:off x="6627766" y="6102776"/>
            <a:ext cx="266743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buFont typeface="Arial" panose="020B0604020202020204" pitchFamily="34" charset="0"/>
              <a:buChar char="•"/>
            </a:pPr>
            <a:r>
              <a:rPr lang="es-ES" sz="1050" i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Revisión</a:t>
            </a:r>
            <a:r>
              <a:rPr lang="es-ES" sz="11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preoperacional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s-ES" sz="1050" i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Frenado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s-ES" sz="11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Elementos de </a:t>
            </a:r>
            <a:r>
              <a:rPr lang="es-ES" sz="1050" i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Protección Personal</a:t>
            </a: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id="{5CDED2D5-0280-DE95-8BD2-8CAF90596A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6" b="31768"/>
          <a:stretch/>
        </p:blipFill>
        <p:spPr bwMode="auto">
          <a:xfrm>
            <a:off x="8410280" y="4212941"/>
            <a:ext cx="1655486" cy="100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CuadroTexto 47">
            <a:extLst>
              <a:ext uri="{FF2B5EF4-FFF2-40B4-BE49-F238E27FC236}">
                <a16:creationId xmlns:a16="http://schemas.microsoft.com/office/drawing/2014/main" id="{700E0BB8-9EDB-C833-25E8-5737C5ECB33C}"/>
              </a:ext>
            </a:extLst>
          </p:cNvPr>
          <p:cNvSpPr txBox="1"/>
          <p:nvPr/>
        </p:nvSpPr>
        <p:spPr>
          <a:xfrm>
            <a:off x="9727152" y="4355845"/>
            <a:ext cx="224935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 algn="r">
              <a:buFont typeface="Arial" panose="020B0604020202020204" pitchFamily="34" charset="0"/>
              <a:buChar char="•"/>
            </a:pPr>
            <a:r>
              <a:rPr lang="es-ES" sz="11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Curso de </a:t>
            </a:r>
            <a:r>
              <a:rPr lang="es-ES" sz="1050" i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formación a motociclistas </a:t>
            </a:r>
            <a:r>
              <a:rPr lang="es-ES" sz="11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 4 horas</a:t>
            </a:r>
          </a:p>
          <a:p>
            <a:pPr marL="92075" indent="-92075" algn="r">
              <a:buFont typeface="Arial" panose="020B0604020202020204" pitchFamily="34" charset="0"/>
              <a:buChar char="•"/>
            </a:pPr>
            <a:r>
              <a:rPr lang="es-ES" sz="1050" i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Teórico práctico</a:t>
            </a:r>
          </a:p>
          <a:p>
            <a:pPr marL="92075" indent="-92075" algn="r">
              <a:buFont typeface="Arial" panose="020B0604020202020204" pitchFamily="34" charset="0"/>
              <a:buChar char="•"/>
            </a:pPr>
            <a:r>
              <a:rPr lang="es-ES" sz="1050" i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Habilidades y destrezas</a:t>
            </a:r>
          </a:p>
          <a:p>
            <a:pPr marL="92075" indent="-92075" algn="r">
              <a:buFont typeface="Arial" panose="020B0604020202020204" pitchFamily="34" charset="0"/>
              <a:buChar char="•"/>
            </a:pPr>
            <a:r>
              <a:rPr lang="es-ES" sz="11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Percepción de </a:t>
            </a:r>
            <a:r>
              <a:rPr lang="es-ES" sz="1050" i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riesgos</a:t>
            </a:r>
          </a:p>
        </p:txBody>
      </p:sp>
      <p:pic>
        <p:nvPicPr>
          <p:cNvPr id="43" name="Picture 6" descr="Inicio | ANSV">
            <a:extLst>
              <a:ext uri="{FF2B5EF4-FFF2-40B4-BE49-F238E27FC236}">
                <a16:creationId xmlns:a16="http://schemas.microsoft.com/office/drawing/2014/main" id="{5C77CEC4-D03A-13EE-27DD-F64A23C504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6552"/>
          <a:stretch/>
        </p:blipFill>
        <p:spPr bwMode="auto">
          <a:xfrm>
            <a:off x="3543220" y="4355845"/>
            <a:ext cx="697837" cy="74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CuadroTexto 50">
            <a:extLst>
              <a:ext uri="{FF2B5EF4-FFF2-40B4-BE49-F238E27FC236}">
                <a16:creationId xmlns:a16="http://schemas.microsoft.com/office/drawing/2014/main" id="{75D9A5F6-71D9-45C1-0757-A9B5E134C848}"/>
              </a:ext>
            </a:extLst>
          </p:cNvPr>
          <p:cNvSpPr txBox="1"/>
          <p:nvPr/>
        </p:nvSpPr>
        <p:spPr>
          <a:xfrm>
            <a:off x="2483013" y="4508697"/>
            <a:ext cx="894796" cy="425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es-ES" sz="1200">
                <a:solidFill>
                  <a:srgbClr val="2F5597"/>
                </a:solidFill>
                <a:latin typeface="Century Gothic" panose="020B0502020202020204" pitchFamily="34" charset="0"/>
              </a:rPr>
              <a:t>Puntos</a:t>
            </a:r>
          </a:p>
          <a:p>
            <a:pPr algn="r">
              <a:lnSpc>
                <a:spcPts val="1300"/>
              </a:lnSpc>
            </a:pPr>
            <a:r>
              <a:rPr lang="es-ES" sz="1400" b="1">
                <a:solidFill>
                  <a:srgbClr val="2F5597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Seguros</a:t>
            </a:r>
          </a:p>
        </p:txBody>
      </p:sp>
      <p:sp>
        <p:nvSpPr>
          <p:cNvPr id="45" name="CuadroTexto 52">
            <a:extLst>
              <a:ext uri="{FF2B5EF4-FFF2-40B4-BE49-F238E27FC236}">
                <a16:creationId xmlns:a16="http://schemas.microsoft.com/office/drawing/2014/main" id="{F0B82F86-7C2D-AC90-41E1-CC3A82C1432A}"/>
              </a:ext>
            </a:extLst>
          </p:cNvPr>
          <p:cNvSpPr txBox="1"/>
          <p:nvPr/>
        </p:nvSpPr>
        <p:spPr>
          <a:xfrm>
            <a:off x="1167964" y="5015352"/>
            <a:ext cx="2249358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 algn="r">
              <a:buFont typeface="Arial" panose="020B0604020202020204" pitchFamily="34" charset="0"/>
              <a:buChar char="•"/>
            </a:pPr>
            <a:r>
              <a:rPr lang="es-ES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Sensibilización mediante información sobre el </a:t>
            </a:r>
            <a:r>
              <a:rPr lang="es-ES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estado mecánico del vehículo</a:t>
            </a:r>
          </a:p>
        </p:txBody>
      </p:sp>
      <p:sp>
        <p:nvSpPr>
          <p:cNvPr id="46" name="CuadroTexto 31">
            <a:extLst>
              <a:ext uri="{FF2B5EF4-FFF2-40B4-BE49-F238E27FC236}">
                <a16:creationId xmlns:a16="http://schemas.microsoft.com/office/drawing/2014/main" id="{80E5B559-7775-A4F9-167D-4E7641ABE088}"/>
              </a:ext>
            </a:extLst>
          </p:cNvPr>
          <p:cNvSpPr txBox="1"/>
          <p:nvPr/>
        </p:nvSpPr>
        <p:spPr>
          <a:xfrm>
            <a:off x="7812183" y="3882678"/>
            <a:ext cx="5196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>
                <a:solidFill>
                  <a:schemeClr val="bg1"/>
                </a:solidFill>
                <a:latin typeface="Bahnschrift SemiLight Condensed" panose="020B0502040204020203" pitchFamily="34" charset="0"/>
              </a:rPr>
              <a:t>02</a:t>
            </a:r>
            <a:endParaRPr lang="es-CO" sz="3200">
              <a:solidFill>
                <a:schemeClr val="bg1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47" name="Triángulo isósceles 35">
            <a:extLst>
              <a:ext uri="{FF2B5EF4-FFF2-40B4-BE49-F238E27FC236}">
                <a16:creationId xmlns:a16="http://schemas.microsoft.com/office/drawing/2014/main" id="{BFA3713B-EE37-EA50-3AB7-0934F2069B5C}"/>
              </a:ext>
            </a:extLst>
          </p:cNvPr>
          <p:cNvSpPr/>
          <p:nvPr/>
        </p:nvSpPr>
        <p:spPr>
          <a:xfrm rot="15116023">
            <a:off x="4489867" y="4128461"/>
            <a:ext cx="393531" cy="41116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CuadroTexto 43">
            <a:extLst>
              <a:ext uri="{FF2B5EF4-FFF2-40B4-BE49-F238E27FC236}">
                <a16:creationId xmlns:a16="http://schemas.microsoft.com/office/drawing/2014/main" id="{2C75FEA0-BC24-F86C-25E8-A9ADBC2908D8}"/>
              </a:ext>
            </a:extLst>
          </p:cNvPr>
          <p:cNvSpPr txBox="1"/>
          <p:nvPr/>
        </p:nvSpPr>
        <p:spPr>
          <a:xfrm>
            <a:off x="6250526" y="5001833"/>
            <a:ext cx="518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>
                <a:solidFill>
                  <a:schemeClr val="bg1"/>
                </a:solidFill>
                <a:latin typeface="Bahnschrift SemiLight Condensed" panose="020B0502040204020203" pitchFamily="34" charset="0"/>
              </a:rPr>
              <a:t>03</a:t>
            </a:r>
            <a:endParaRPr lang="es-CO" sz="3200">
              <a:solidFill>
                <a:schemeClr val="bg1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49" name="CuadroTexto 44">
            <a:extLst>
              <a:ext uri="{FF2B5EF4-FFF2-40B4-BE49-F238E27FC236}">
                <a16:creationId xmlns:a16="http://schemas.microsoft.com/office/drawing/2014/main" id="{955DFC55-CA1D-1396-154E-9E69B3EB7987}"/>
              </a:ext>
            </a:extLst>
          </p:cNvPr>
          <p:cNvSpPr txBox="1"/>
          <p:nvPr/>
        </p:nvSpPr>
        <p:spPr>
          <a:xfrm>
            <a:off x="4763008" y="3912465"/>
            <a:ext cx="5325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>
                <a:solidFill>
                  <a:schemeClr val="bg1"/>
                </a:solidFill>
                <a:latin typeface="Bahnschrift SemiLight Condensed" panose="020B0502040204020203" pitchFamily="34" charset="0"/>
              </a:rPr>
              <a:t>04</a:t>
            </a:r>
            <a:endParaRPr lang="es-CO" sz="3200">
              <a:solidFill>
                <a:schemeClr val="bg1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50" name="CuadroTexto 48">
            <a:extLst>
              <a:ext uri="{FF2B5EF4-FFF2-40B4-BE49-F238E27FC236}">
                <a16:creationId xmlns:a16="http://schemas.microsoft.com/office/drawing/2014/main" id="{C0666A8D-AB23-58FA-EE92-8F113C16A6A9}"/>
              </a:ext>
            </a:extLst>
          </p:cNvPr>
          <p:cNvSpPr txBox="1"/>
          <p:nvPr/>
        </p:nvSpPr>
        <p:spPr>
          <a:xfrm>
            <a:off x="5297850" y="2155685"/>
            <a:ext cx="5212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>
                <a:solidFill>
                  <a:schemeClr val="bg1"/>
                </a:solidFill>
                <a:latin typeface="Bahnschrift SemiLight Condensed" panose="020B0502040204020203" pitchFamily="34" charset="0"/>
              </a:rPr>
              <a:t>05</a:t>
            </a:r>
            <a:endParaRPr lang="es-CO" sz="3200">
              <a:solidFill>
                <a:schemeClr val="bg1"/>
              </a:solidFill>
              <a:latin typeface="Bahnschrift SemiLight Condensed" panose="020B0502040204020203" pitchFamily="34" charset="0"/>
            </a:endParaRPr>
          </a:p>
        </p:txBody>
      </p:sp>
      <p:pic>
        <p:nvPicPr>
          <p:cNvPr id="51" name="Imagen 51">
            <a:extLst>
              <a:ext uri="{FF2B5EF4-FFF2-40B4-BE49-F238E27FC236}">
                <a16:creationId xmlns:a16="http://schemas.microsoft.com/office/drawing/2014/main" id="{5094414C-1019-E044-4ACB-30772B8C5D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93519" y="1960601"/>
            <a:ext cx="1375635" cy="1359239"/>
          </a:xfrm>
          <a:prstGeom prst="rect">
            <a:avLst/>
          </a:prstGeom>
        </p:spPr>
      </p:pic>
      <p:sp>
        <p:nvSpPr>
          <p:cNvPr id="52" name="CuadroTexto 53">
            <a:extLst>
              <a:ext uri="{FF2B5EF4-FFF2-40B4-BE49-F238E27FC236}">
                <a16:creationId xmlns:a16="http://schemas.microsoft.com/office/drawing/2014/main" id="{464E2CCD-305D-37F4-6A17-96365AA4AA73}"/>
              </a:ext>
            </a:extLst>
          </p:cNvPr>
          <p:cNvSpPr txBox="1"/>
          <p:nvPr/>
        </p:nvSpPr>
        <p:spPr>
          <a:xfrm>
            <a:off x="898866" y="2323453"/>
            <a:ext cx="2324675" cy="425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es-ES" sz="1200">
                <a:solidFill>
                  <a:srgbClr val="2F5597"/>
                </a:solidFill>
                <a:latin typeface="Century Gothic" panose="020B0502020202020204" pitchFamily="34" charset="0"/>
              </a:rPr>
              <a:t>Promoción del</a:t>
            </a:r>
          </a:p>
          <a:p>
            <a:pPr algn="r">
              <a:lnSpc>
                <a:spcPts val="1300"/>
              </a:lnSpc>
            </a:pPr>
            <a:r>
              <a:rPr lang="es-ES" sz="1400" b="1">
                <a:solidFill>
                  <a:srgbClr val="2F5597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Uso Adecuado del Casco</a:t>
            </a:r>
          </a:p>
        </p:txBody>
      </p:sp>
      <p:sp>
        <p:nvSpPr>
          <p:cNvPr id="53" name="CuadroTexto 54">
            <a:extLst>
              <a:ext uri="{FF2B5EF4-FFF2-40B4-BE49-F238E27FC236}">
                <a16:creationId xmlns:a16="http://schemas.microsoft.com/office/drawing/2014/main" id="{4B1F4906-7AF8-0A1B-E6FD-675BA30C0182}"/>
              </a:ext>
            </a:extLst>
          </p:cNvPr>
          <p:cNvSpPr txBox="1"/>
          <p:nvPr/>
        </p:nvSpPr>
        <p:spPr>
          <a:xfrm>
            <a:off x="1003487" y="2807461"/>
            <a:ext cx="22493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 algn="r">
              <a:buFont typeface="Arial" panose="020B0604020202020204" pitchFamily="34" charset="0"/>
              <a:buChar char="•"/>
            </a:pPr>
            <a:r>
              <a:rPr lang="es-ES" sz="11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Pedagogía y Sensibilización</a:t>
            </a:r>
          </a:p>
          <a:p>
            <a:pPr marL="92075" indent="-92075" algn="r">
              <a:buFont typeface="Arial" panose="020B0604020202020204" pitchFamily="34" charset="0"/>
              <a:buChar char="•"/>
            </a:pPr>
            <a:r>
              <a:rPr lang="es-ES" sz="11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Segoe UI Black" panose="020B0A02040204020203" pitchFamily="34" charset="0"/>
              </a:rPr>
              <a:t>Regulación</a:t>
            </a:r>
          </a:p>
          <a:p>
            <a:pPr marL="92075" indent="-92075" algn="r">
              <a:buFont typeface="Arial" panose="020B0604020202020204" pitchFamily="34" charset="0"/>
              <a:buChar char="•"/>
            </a:pPr>
            <a:r>
              <a:rPr lang="es-ES" sz="11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Segoe UI Black" panose="020B0A02040204020203" pitchFamily="34" charset="0"/>
              </a:rPr>
              <a:t>Control</a:t>
            </a:r>
          </a:p>
          <a:p>
            <a:pPr marL="92075" indent="-92075" algn="r">
              <a:buFont typeface="Arial" panose="020B0604020202020204" pitchFamily="34" charset="0"/>
              <a:buChar char="•"/>
            </a:pPr>
            <a:r>
              <a:rPr lang="es-ES" sz="11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Segoe UI Black" panose="020B0A02040204020203" pitchFamily="34" charset="0"/>
              </a:rPr>
              <a:t>Articulación sector privado </a:t>
            </a:r>
            <a:endParaRPr lang="es-ES" sz="1050" i="1">
              <a:solidFill>
                <a:schemeClr val="tx1">
                  <a:lumMod val="75000"/>
                  <a:lumOff val="2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0240" name="Picture 10239" descr="Más de cien mil motociclistas del país se beneficiarán con ‘Motodestrezas’ de la Agencia Nacional de Seguridad Vial">
            <a:extLst>
              <a:ext uri="{FF2B5EF4-FFF2-40B4-BE49-F238E27FC236}">
                <a16:creationId xmlns:a16="http://schemas.microsoft.com/office/drawing/2014/main" id="{5E01319B-07F4-630C-CCCF-854DF1BFD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7" r="18932"/>
          <a:stretch>
            <a:fillRect/>
          </a:stretch>
        </p:blipFill>
        <p:spPr bwMode="auto">
          <a:xfrm>
            <a:off x="5360146" y="2794036"/>
            <a:ext cx="2374059" cy="1885647"/>
          </a:xfrm>
          <a:custGeom>
            <a:avLst/>
            <a:gdLst>
              <a:gd name="connsiteX0" fmla="*/ 1140371 w 6573540"/>
              <a:gd name="connsiteY0" fmla="*/ 0 h 5221174"/>
              <a:gd name="connsiteX1" fmla="*/ 5433170 w 6573540"/>
              <a:gd name="connsiteY1" fmla="*/ 0 h 5221174"/>
              <a:gd name="connsiteX2" fmla="*/ 5610868 w 6573540"/>
              <a:gd name="connsiteY2" fmla="*/ 161503 h 5221174"/>
              <a:gd name="connsiteX3" fmla="*/ 6573540 w 6573540"/>
              <a:gd name="connsiteY3" fmla="*/ 2485600 h 5221174"/>
              <a:gd name="connsiteX4" fmla="*/ 5124435 w 6573540"/>
              <a:gd name="connsiteY4" fmla="*/ 5211042 h 5221174"/>
              <a:gd name="connsiteX5" fmla="*/ 5107756 w 6573540"/>
              <a:gd name="connsiteY5" fmla="*/ 5221174 h 5221174"/>
              <a:gd name="connsiteX6" fmla="*/ 1465785 w 6573540"/>
              <a:gd name="connsiteY6" fmla="*/ 5221174 h 5221174"/>
              <a:gd name="connsiteX7" fmla="*/ 1449106 w 6573540"/>
              <a:gd name="connsiteY7" fmla="*/ 5211042 h 5221174"/>
              <a:gd name="connsiteX8" fmla="*/ 0 w 6573540"/>
              <a:gd name="connsiteY8" fmla="*/ 2485600 h 5221174"/>
              <a:gd name="connsiteX9" fmla="*/ 962673 w 6573540"/>
              <a:gd name="connsiteY9" fmla="*/ 161503 h 52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73540" h="5221174">
                <a:moveTo>
                  <a:pt x="1140371" y="0"/>
                </a:moveTo>
                <a:lnTo>
                  <a:pt x="5433170" y="0"/>
                </a:lnTo>
                <a:lnTo>
                  <a:pt x="5610868" y="161503"/>
                </a:lnTo>
                <a:cubicBezTo>
                  <a:pt x="6205656" y="756291"/>
                  <a:pt x="6573540" y="1577984"/>
                  <a:pt x="6573540" y="2485600"/>
                </a:cubicBezTo>
                <a:cubicBezTo>
                  <a:pt x="6573540" y="3620121"/>
                  <a:pt x="5998721" y="4620385"/>
                  <a:pt x="5124435" y="5211042"/>
                </a:cubicBezTo>
                <a:lnTo>
                  <a:pt x="5107756" y="5221174"/>
                </a:lnTo>
                <a:lnTo>
                  <a:pt x="1465785" y="5221174"/>
                </a:lnTo>
                <a:lnTo>
                  <a:pt x="1449106" y="5211042"/>
                </a:lnTo>
                <a:cubicBezTo>
                  <a:pt x="574819" y="4620385"/>
                  <a:pt x="0" y="3620121"/>
                  <a:pt x="0" y="2485600"/>
                </a:cubicBezTo>
                <a:cubicBezTo>
                  <a:pt x="0" y="1577984"/>
                  <a:pt x="367885" y="756291"/>
                  <a:pt x="962673" y="16150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85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CF8CFF-FA0F-4CF3-25F0-5F3357F100A1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" name="Rectángulo 27">
            <a:extLst>
              <a:ext uri="{FF2B5EF4-FFF2-40B4-BE49-F238E27FC236}">
                <a16:creationId xmlns:a16="http://schemas.microsoft.com/office/drawing/2014/main" id="{5150ED62-D1AE-886D-9176-BBE7775FA939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28">
            <a:extLst>
              <a:ext uri="{FF2B5EF4-FFF2-40B4-BE49-F238E27FC236}">
                <a16:creationId xmlns:a16="http://schemas.microsoft.com/office/drawing/2014/main" id="{C64D8DEC-E454-1A4C-CFF3-276F0AF52AAC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1911B3C-43A3-A92F-FAB9-070DC027425F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Comportamiento – Promoción uso adecuado del casco</a:t>
            </a:r>
          </a:p>
        </p:txBody>
      </p:sp>
      <p:pic>
        <p:nvPicPr>
          <p:cNvPr id="6" name="Imagen 72" descr="Un par de personas en una motocicleta&#10;&#10;Descripción generada automáticamente">
            <a:extLst>
              <a:ext uri="{FF2B5EF4-FFF2-40B4-BE49-F238E27FC236}">
                <a16:creationId xmlns:a16="http://schemas.microsoft.com/office/drawing/2014/main" id="{413FF794-0AE5-8F98-F26E-9A64726F358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1" t="8709" r="3155" b="53046"/>
          <a:stretch/>
        </p:blipFill>
        <p:spPr>
          <a:xfrm>
            <a:off x="4147692" y="2311808"/>
            <a:ext cx="1558043" cy="1518651"/>
          </a:xfrm>
          <a:prstGeom prst="ellipse">
            <a:avLst/>
          </a:prstGeom>
          <a:ln w="79375" cap="rnd">
            <a:solidFill>
              <a:schemeClr val="bg1">
                <a:lumMod val="9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n 73" descr="Personas en motocicleta&#10;&#10;Descripción generada automáticamente">
            <a:extLst>
              <a:ext uri="{FF2B5EF4-FFF2-40B4-BE49-F238E27FC236}">
                <a16:creationId xmlns:a16="http://schemas.microsoft.com/office/drawing/2014/main" id="{11E62574-89B4-123B-158B-11D1CD5C162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5" t="12742" r="46823" b="31107"/>
          <a:stretch/>
        </p:blipFill>
        <p:spPr>
          <a:xfrm>
            <a:off x="10202689" y="2322777"/>
            <a:ext cx="1573946" cy="1518651"/>
          </a:xfrm>
          <a:prstGeom prst="ellipse">
            <a:avLst/>
          </a:prstGeom>
          <a:ln w="79375" cap="rnd">
            <a:solidFill>
              <a:schemeClr val="bg1">
                <a:lumMod val="9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CuadroTexto 12">
            <a:extLst>
              <a:ext uri="{FF2B5EF4-FFF2-40B4-BE49-F238E27FC236}">
                <a16:creationId xmlns:a16="http://schemas.microsoft.com/office/drawing/2014/main" id="{A6CE7ED3-591C-A876-ECC4-2CE44340D38E}"/>
              </a:ext>
            </a:extLst>
          </p:cNvPr>
          <p:cNvSpPr txBox="1"/>
          <p:nvPr/>
        </p:nvSpPr>
        <p:spPr>
          <a:xfrm>
            <a:off x="7643905" y="3198167"/>
            <a:ext cx="1019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i="1" dirty="0">
                <a:solidFill>
                  <a:srgbClr val="2F5597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Retos</a:t>
            </a:r>
            <a:endParaRPr lang="es-CO" sz="2400" i="1" dirty="0">
              <a:solidFill>
                <a:srgbClr val="2F5597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6" name="CuadroTexto 79">
            <a:extLst>
              <a:ext uri="{FF2B5EF4-FFF2-40B4-BE49-F238E27FC236}">
                <a16:creationId xmlns:a16="http://schemas.microsoft.com/office/drawing/2014/main" id="{6A1E71B7-07FA-5666-2FC2-2886FCB4C019}"/>
              </a:ext>
            </a:extLst>
          </p:cNvPr>
          <p:cNvSpPr txBox="1"/>
          <p:nvPr/>
        </p:nvSpPr>
        <p:spPr>
          <a:xfrm>
            <a:off x="5841018" y="2518335"/>
            <a:ext cx="1812550" cy="92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s-ES" sz="1200" i="1" dirty="0">
                <a:solidFill>
                  <a:srgbClr val="2F5597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Usuario Tipo 1</a:t>
            </a:r>
          </a:p>
          <a:p>
            <a:pPr>
              <a:lnSpc>
                <a:spcPts val="1300"/>
              </a:lnSpc>
            </a:pPr>
            <a:r>
              <a:rPr lang="es-ES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Motociclista que usa </a:t>
            </a:r>
            <a:r>
              <a:rPr lang="es-ES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cascos de mala calidad</a:t>
            </a:r>
            <a:r>
              <a:rPr lang="es-ES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, en mal estado, o que no son certificados.</a:t>
            </a:r>
          </a:p>
        </p:txBody>
      </p:sp>
      <p:sp>
        <p:nvSpPr>
          <p:cNvPr id="17" name="CuadroTexto 80">
            <a:extLst>
              <a:ext uri="{FF2B5EF4-FFF2-40B4-BE49-F238E27FC236}">
                <a16:creationId xmlns:a16="http://schemas.microsoft.com/office/drawing/2014/main" id="{D5E99F65-4BB4-A62F-B6E3-481DF046E2C5}"/>
              </a:ext>
            </a:extLst>
          </p:cNvPr>
          <p:cNvSpPr txBox="1"/>
          <p:nvPr/>
        </p:nvSpPr>
        <p:spPr>
          <a:xfrm>
            <a:off x="8490131" y="2624681"/>
            <a:ext cx="1558043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300"/>
              </a:lnSpc>
            </a:pPr>
            <a:r>
              <a:rPr lang="es-ES" sz="1200" i="1" dirty="0">
                <a:solidFill>
                  <a:srgbClr val="2F5597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Usuario Tipo 2</a:t>
            </a:r>
          </a:p>
          <a:p>
            <a:pPr algn="r">
              <a:lnSpc>
                <a:spcPts val="1300"/>
              </a:lnSpc>
            </a:pPr>
            <a:r>
              <a:rPr lang="es-ES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Motociclista que </a:t>
            </a:r>
            <a:r>
              <a:rPr lang="es-ES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no usa casco</a:t>
            </a:r>
            <a:endParaRPr lang="es-ES" sz="1200" i="1" dirty="0">
              <a:solidFill>
                <a:schemeClr val="tx1">
                  <a:lumMod val="65000"/>
                  <a:lumOff val="3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CuadroTexto 16">
            <a:extLst>
              <a:ext uri="{FF2B5EF4-FFF2-40B4-BE49-F238E27FC236}">
                <a16:creationId xmlns:a16="http://schemas.microsoft.com/office/drawing/2014/main" id="{B5323005-EE0C-0A64-C958-306915815773}"/>
              </a:ext>
            </a:extLst>
          </p:cNvPr>
          <p:cNvSpPr txBox="1"/>
          <p:nvPr/>
        </p:nvSpPr>
        <p:spPr>
          <a:xfrm>
            <a:off x="6839740" y="4308329"/>
            <a:ext cx="23041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es-ES" sz="1300" i="1">
                <a:latin typeface="+mj-lt"/>
              </a:rPr>
              <a:t>No uso del casco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s-ES" sz="1300" i="1">
                <a:latin typeface="+mj-lt"/>
              </a:rPr>
              <a:t>Uso de cascos de mala calidad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s-ES" sz="1300" i="1">
                <a:latin typeface="+mj-lt"/>
              </a:rPr>
              <a:t>Uso sin abrochar</a:t>
            </a:r>
          </a:p>
        </p:txBody>
      </p:sp>
      <p:sp>
        <p:nvSpPr>
          <p:cNvPr id="19" name="CuadroTexto 90">
            <a:extLst>
              <a:ext uri="{FF2B5EF4-FFF2-40B4-BE49-F238E27FC236}">
                <a16:creationId xmlns:a16="http://schemas.microsoft.com/office/drawing/2014/main" id="{767D4DE3-4627-8079-E3E3-87DEBE96E3B6}"/>
              </a:ext>
            </a:extLst>
          </p:cNvPr>
          <p:cNvSpPr txBox="1"/>
          <p:nvPr/>
        </p:nvSpPr>
        <p:spPr>
          <a:xfrm>
            <a:off x="6809543" y="5541526"/>
            <a:ext cx="26885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es-ES" sz="1300" i="1">
                <a:latin typeface="+mj-lt"/>
              </a:rPr>
              <a:t>Estrategias comerciales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s-ES" sz="1300" i="1">
                <a:latin typeface="+mj-lt"/>
              </a:rPr>
              <a:t>Diseños especiales para clima cálido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s-ES" sz="1300" i="1">
                <a:latin typeface="+mj-lt"/>
              </a:rPr>
              <a:t>Campañas conjuntas</a:t>
            </a:r>
          </a:p>
        </p:txBody>
      </p:sp>
      <p:sp>
        <p:nvSpPr>
          <p:cNvPr id="20" name="AutoShape 2">
            <a:extLst>
              <a:ext uri="{FF2B5EF4-FFF2-40B4-BE49-F238E27FC236}">
                <a16:creationId xmlns:a16="http://schemas.microsoft.com/office/drawing/2014/main" id="{2F166BC3-51DC-1434-7897-420DF83CDC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9965" y="3984531"/>
            <a:ext cx="129551" cy="12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5387" tIns="27694" rIns="55387" bIns="27694" numCol="1" anchor="t" anchorCtr="0" compatLnSpc="1">
            <a:prstTxWarp prst="textNoShape">
              <a:avLst/>
            </a:prstTxWarp>
          </a:bodyPr>
          <a:lstStyle/>
          <a:p>
            <a:endParaRPr lang="es-CO" sz="1090"/>
          </a:p>
        </p:txBody>
      </p:sp>
      <p:grpSp>
        <p:nvGrpSpPr>
          <p:cNvPr id="24" name="Grupo 83">
            <a:extLst>
              <a:ext uri="{FF2B5EF4-FFF2-40B4-BE49-F238E27FC236}">
                <a16:creationId xmlns:a16="http://schemas.microsoft.com/office/drawing/2014/main" id="{FDF3F4E2-D924-6946-5867-A89E0D8CE6DD}"/>
              </a:ext>
            </a:extLst>
          </p:cNvPr>
          <p:cNvGrpSpPr/>
          <p:nvPr/>
        </p:nvGrpSpPr>
        <p:grpSpPr>
          <a:xfrm>
            <a:off x="6515426" y="3877571"/>
            <a:ext cx="3692510" cy="411708"/>
            <a:chOff x="5041178" y="2041775"/>
            <a:chExt cx="3692510" cy="411708"/>
          </a:xfrm>
        </p:grpSpPr>
        <p:sp>
          <p:nvSpPr>
            <p:cNvPr id="25" name="Rectángulo: esquinas redondeadas 84">
              <a:extLst>
                <a:ext uri="{FF2B5EF4-FFF2-40B4-BE49-F238E27FC236}">
                  <a16:creationId xmlns:a16="http://schemas.microsoft.com/office/drawing/2014/main" id="{E0E1AA04-7A63-BFB4-1951-6DBD6159FDBF}"/>
                </a:ext>
              </a:extLst>
            </p:cNvPr>
            <p:cNvSpPr/>
            <p:nvPr/>
          </p:nvSpPr>
          <p:spPr>
            <a:xfrm>
              <a:off x="5041178" y="2057557"/>
              <a:ext cx="3692510" cy="395926"/>
            </a:xfrm>
            <a:prstGeom prst="roundRect">
              <a:avLst>
                <a:gd name="adj" fmla="val 50000"/>
              </a:avLst>
            </a:prstGeom>
            <a:solidFill>
              <a:srgbClr val="00B5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s-CO"/>
            </a:p>
          </p:txBody>
        </p:sp>
        <p:sp>
          <p:nvSpPr>
            <p:cNvPr id="26" name="CuadroTexto 85">
              <a:extLst>
                <a:ext uri="{FF2B5EF4-FFF2-40B4-BE49-F238E27FC236}">
                  <a16:creationId xmlns:a16="http://schemas.microsoft.com/office/drawing/2014/main" id="{21F71F02-6AB0-431E-DFAE-30E4F0B05C6D}"/>
                </a:ext>
              </a:extLst>
            </p:cNvPr>
            <p:cNvSpPr txBox="1"/>
            <p:nvPr/>
          </p:nvSpPr>
          <p:spPr>
            <a:xfrm>
              <a:off x="5109769" y="2041775"/>
              <a:ext cx="34692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>
                  <a:solidFill>
                    <a:schemeClr val="bg1"/>
                  </a:solidFill>
                  <a:latin typeface="Bahnschrift SemiLight Condensed" panose="020B0502040204020203" pitchFamily="34" charset="0"/>
                </a:rPr>
                <a:t>01. Identificación de realidades locales</a:t>
              </a:r>
              <a:endParaRPr lang="es-CO" sz="2000">
                <a:solidFill>
                  <a:schemeClr val="bg1"/>
                </a:solidFill>
                <a:latin typeface="Bahnschrift SemiLight Condensed" panose="020B0502040204020203" pitchFamily="34" charset="0"/>
              </a:endParaRPr>
            </a:p>
          </p:txBody>
        </p:sp>
      </p:grpSp>
      <p:grpSp>
        <p:nvGrpSpPr>
          <p:cNvPr id="27" name="Grupo 86">
            <a:extLst>
              <a:ext uri="{FF2B5EF4-FFF2-40B4-BE49-F238E27FC236}">
                <a16:creationId xmlns:a16="http://schemas.microsoft.com/office/drawing/2014/main" id="{CAE292A1-B8F9-3388-2209-B2C68F068F2B}"/>
              </a:ext>
            </a:extLst>
          </p:cNvPr>
          <p:cNvGrpSpPr/>
          <p:nvPr/>
        </p:nvGrpSpPr>
        <p:grpSpPr>
          <a:xfrm>
            <a:off x="6515426" y="5074192"/>
            <a:ext cx="3692510" cy="411708"/>
            <a:chOff x="5041178" y="2041775"/>
            <a:chExt cx="3692510" cy="411708"/>
          </a:xfrm>
        </p:grpSpPr>
        <p:sp>
          <p:nvSpPr>
            <p:cNvPr id="28" name="Rectángulo: esquinas redondeadas 87">
              <a:extLst>
                <a:ext uri="{FF2B5EF4-FFF2-40B4-BE49-F238E27FC236}">
                  <a16:creationId xmlns:a16="http://schemas.microsoft.com/office/drawing/2014/main" id="{780FAA18-E9EC-E380-1F7D-C0A42C99FB65}"/>
                </a:ext>
              </a:extLst>
            </p:cNvPr>
            <p:cNvSpPr/>
            <p:nvPr/>
          </p:nvSpPr>
          <p:spPr>
            <a:xfrm>
              <a:off x="5041178" y="2057557"/>
              <a:ext cx="3692510" cy="395926"/>
            </a:xfrm>
            <a:prstGeom prst="roundRect">
              <a:avLst>
                <a:gd name="adj" fmla="val 50000"/>
              </a:avLst>
            </a:prstGeom>
            <a:solidFill>
              <a:srgbClr val="00B5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s-CO"/>
            </a:p>
          </p:txBody>
        </p:sp>
        <p:sp>
          <p:nvSpPr>
            <p:cNvPr id="29" name="CuadroTexto 88">
              <a:extLst>
                <a:ext uri="{FF2B5EF4-FFF2-40B4-BE49-F238E27FC236}">
                  <a16:creationId xmlns:a16="http://schemas.microsoft.com/office/drawing/2014/main" id="{E9802084-5430-3357-BDA9-AFCEB1B97AC7}"/>
                </a:ext>
              </a:extLst>
            </p:cNvPr>
            <p:cNvSpPr txBox="1"/>
            <p:nvPr/>
          </p:nvSpPr>
          <p:spPr>
            <a:xfrm>
              <a:off x="5109769" y="2041775"/>
              <a:ext cx="30283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>
                  <a:solidFill>
                    <a:schemeClr val="bg1"/>
                  </a:solidFill>
                  <a:latin typeface="Bahnschrift SemiLight Condensed" panose="020B0502040204020203" pitchFamily="34" charset="0"/>
                </a:rPr>
                <a:t>02. Alternativas para cada región</a:t>
              </a:r>
              <a:endParaRPr lang="es-CO" sz="2000">
                <a:solidFill>
                  <a:schemeClr val="bg1"/>
                </a:solidFill>
                <a:latin typeface="Bahnschrift SemiLight Condensed" panose="020B0502040204020203" pitchFamily="34" charset="0"/>
              </a:endParaRPr>
            </a:p>
          </p:txBody>
        </p:sp>
      </p:grpSp>
      <p:grpSp>
        <p:nvGrpSpPr>
          <p:cNvPr id="30" name="Grupo 104">
            <a:extLst>
              <a:ext uri="{FF2B5EF4-FFF2-40B4-BE49-F238E27FC236}">
                <a16:creationId xmlns:a16="http://schemas.microsoft.com/office/drawing/2014/main" id="{53C1DD93-4238-B861-89DF-8BD95B4F466D}"/>
              </a:ext>
            </a:extLst>
          </p:cNvPr>
          <p:cNvGrpSpPr/>
          <p:nvPr/>
        </p:nvGrpSpPr>
        <p:grpSpPr>
          <a:xfrm>
            <a:off x="6510179" y="6319367"/>
            <a:ext cx="3692510" cy="411708"/>
            <a:chOff x="5041178" y="2041775"/>
            <a:chExt cx="3692510" cy="411708"/>
          </a:xfrm>
        </p:grpSpPr>
        <p:sp>
          <p:nvSpPr>
            <p:cNvPr id="31" name="Rectángulo: esquinas redondeadas 106">
              <a:extLst>
                <a:ext uri="{FF2B5EF4-FFF2-40B4-BE49-F238E27FC236}">
                  <a16:creationId xmlns:a16="http://schemas.microsoft.com/office/drawing/2014/main" id="{77210F47-5C15-2EAA-3F06-37EC64A68AC0}"/>
                </a:ext>
              </a:extLst>
            </p:cNvPr>
            <p:cNvSpPr/>
            <p:nvPr/>
          </p:nvSpPr>
          <p:spPr>
            <a:xfrm>
              <a:off x="5041178" y="2057557"/>
              <a:ext cx="3692510" cy="395926"/>
            </a:xfrm>
            <a:prstGeom prst="roundRect">
              <a:avLst>
                <a:gd name="adj" fmla="val 50000"/>
              </a:avLst>
            </a:prstGeom>
            <a:solidFill>
              <a:srgbClr val="00B5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s-CO"/>
            </a:p>
          </p:txBody>
        </p:sp>
        <p:sp>
          <p:nvSpPr>
            <p:cNvPr id="32" name="CuadroTexto 107">
              <a:extLst>
                <a:ext uri="{FF2B5EF4-FFF2-40B4-BE49-F238E27FC236}">
                  <a16:creationId xmlns:a16="http://schemas.microsoft.com/office/drawing/2014/main" id="{B8761F24-0441-2B20-5E12-FB20CF411C0B}"/>
                </a:ext>
              </a:extLst>
            </p:cNvPr>
            <p:cNvSpPr txBox="1"/>
            <p:nvPr/>
          </p:nvSpPr>
          <p:spPr>
            <a:xfrm>
              <a:off x="5109769" y="2041775"/>
              <a:ext cx="26661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>
                  <a:solidFill>
                    <a:schemeClr val="bg1"/>
                  </a:solidFill>
                  <a:latin typeface="Bahnschrift SemiLight Condensed" panose="020B0502040204020203" pitchFamily="34" charset="0"/>
                </a:rPr>
                <a:t>03. Promoción y masificación</a:t>
              </a:r>
              <a:endParaRPr lang="es-CO" sz="2000">
                <a:solidFill>
                  <a:schemeClr val="bg1"/>
                </a:solidFill>
                <a:latin typeface="Bahnschrift SemiLight Condensed" panose="020B0502040204020203" pitchFamily="34" charset="0"/>
              </a:endParaRPr>
            </a:p>
          </p:txBody>
        </p:sp>
      </p:grpSp>
      <p:grpSp>
        <p:nvGrpSpPr>
          <p:cNvPr id="34" name="Grupo 29">
            <a:extLst>
              <a:ext uri="{FF2B5EF4-FFF2-40B4-BE49-F238E27FC236}">
                <a16:creationId xmlns:a16="http://schemas.microsoft.com/office/drawing/2014/main" id="{313F4A20-CC08-EBFD-B01E-18FAABDEA1D3}"/>
              </a:ext>
            </a:extLst>
          </p:cNvPr>
          <p:cNvGrpSpPr/>
          <p:nvPr/>
        </p:nvGrpSpPr>
        <p:grpSpPr>
          <a:xfrm>
            <a:off x="838164" y="4193456"/>
            <a:ext cx="3081284" cy="420800"/>
            <a:chOff x="5041178" y="2032683"/>
            <a:chExt cx="3081284" cy="420800"/>
          </a:xfrm>
        </p:grpSpPr>
        <p:sp>
          <p:nvSpPr>
            <p:cNvPr id="35" name="Rectángulo: esquinas redondeadas 4">
              <a:extLst>
                <a:ext uri="{FF2B5EF4-FFF2-40B4-BE49-F238E27FC236}">
                  <a16:creationId xmlns:a16="http://schemas.microsoft.com/office/drawing/2014/main" id="{FF4EEF31-AF11-E119-4661-2A7903C380DC}"/>
                </a:ext>
              </a:extLst>
            </p:cNvPr>
            <p:cNvSpPr/>
            <p:nvPr/>
          </p:nvSpPr>
          <p:spPr>
            <a:xfrm>
              <a:off x="5041178" y="2057557"/>
              <a:ext cx="3081284" cy="395926"/>
            </a:xfrm>
            <a:prstGeom prst="roundRect">
              <a:avLst>
                <a:gd name="adj" fmla="val 50000"/>
              </a:avLst>
            </a:prstGeom>
            <a:solidFill>
              <a:srgbClr val="00B5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s-CO"/>
            </a:p>
          </p:txBody>
        </p:sp>
        <p:sp>
          <p:nvSpPr>
            <p:cNvPr id="36" name="CuadroTexto 31">
              <a:extLst>
                <a:ext uri="{FF2B5EF4-FFF2-40B4-BE49-F238E27FC236}">
                  <a16:creationId xmlns:a16="http://schemas.microsoft.com/office/drawing/2014/main" id="{6033E6AC-471A-7CBE-3139-761F2D3E55C2}"/>
                </a:ext>
              </a:extLst>
            </p:cNvPr>
            <p:cNvSpPr txBox="1"/>
            <p:nvPr/>
          </p:nvSpPr>
          <p:spPr>
            <a:xfrm>
              <a:off x="5153873" y="2032683"/>
              <a:ext cx="27879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>
                  <a:solidFill>
                    <a:schemeClr val="bg1"/>
                  </a:solidFill>
                  <a:latin typeface="Bahnschrift SemiLight Condensed" panose="020B0502040204020203" pitchFamily="34" charset="0"/>
                </a:rPr>
                <a:t>01. Pedagogía y sensibilización</a:t>
              </a:r>
              <a:endParaRPr lang="es-CO" sz="2000">
                <a:solidFill>
                  <a:schemeClr val="bg1"/>
                </a:solidFill>
                <a:latin typeface="Bahnschrift SemiLight Condensed" panose="020B0502040204020203" pitchFamily="34" charset="0"/>
              </a:endParaRPr>
            </a:p>
          </p:txBody>
        </p:sp>
      </p:grpSp>
      <p:grpSp>
        <p:nvGrpSpPr>
          <p:cNvPr id="54" name="Grupo 32">
            <a:extLst>
              <a:ext uri="{FF2B5EF4-FFF2-40B4-BE49-F238E27FC236}">
                <a16:creationId xmlns:a16="http://schemas.microsoft.com/office/drawing/2014/main" id="{856411C4-9C70-6913-3E42-D764029CDAA6}"/>
              </a:ext>
            </a:extLst>
          </p:cNvPr>
          <p:cNvGrpSpPr/>
          <p:nvPr/>
        </p:nvGrpSpPr>
        <p:grpSpPr>
          <a:xfrm>
            <a:off x="838164" y="4853856"/>
            <a:ext cx="3081284" cy="410640"/>
            <a:chOff x="5354083" y="2693083"/>
            <a:chExt cx="3081284" cy="410640"/>
          </a:xfrm>
        </p:grpSpPr>
        <p:sp>
          <p:nvSpPr>
            <p:cNvPr id="55" name="Rectángulo: esquinas redondeadas 26">
              <a:extLst>
                <a:ext uri="{FF2B5EF4-FFF2-40B4-BE49-F238E27FC236}">
                  <a16:creationId xmlns:a16="http://schemas.microsoft.com/office/drawing/2014/main" id="{61F9C1DB-A385-33FD-8820-02EA55E6A080}"/>
                </a:ext>
              </a:extLst>
            </p:cNvPr>
            <p:cNvSpPr/>
            <p:nvPr/>
          </p:nvSpPr>
          <p:spPr>
            <a:xfrm>
              <a:off x="5354083" y="2707797"/>
              <a:ext cx="3081284" cy="395926"/>
            </a:xfrm>
            <a:prstGeom prst="roundRect">
              <a:avLst>
                <a:gd name="adj" fmla="val 50000"/>
              </a:avLst>
            </a:prstGeom>
            <a:solidFill>
              <a:srgbClr val="00B5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s-CO"/>
            </a:p>
          </p:txBody>
        </p:sp>
        <p:sp>
          <p:nvSpPr>
            <p:cNvPr id="56" name="CuadroTexto 34">
              <a:extLst>
                <a:ext uri="{FF2B5EF4-FFF2-40B4-BE49-F238E27FC236}">
                  <a16:creationId xmlns:a16="http://schemas.microsoft.com/office/drawing/2014/main" id="{B24A417D-9B05-3764-7775-24740625B002}"/>
                </a:ext>
              </a:extLst>
            </p:cNvPr>
            <p:cNvSpPr txBox="1"/>
            <p:nvPr/>
          </p:nvSpPr>
          <p:spPr>
            <a:xfrm>
              <a:off x="5466778" y="2693083"/>
              <a:ext cx="11047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>
                  <a:solidFill>
                    <a:schemeClr val="bg1"/>
                  </a:solidFill>
                  <a:latin typeface="Bahnschrift SemiLight Condensed" panose="020B0502040204020203" pitchFamily="34" charset="0"/>
                </a:rPr>
                <a:t>02. Control</a:t>
              </a:r>
              <a:endParaRPr lang="es-CO" sz="2000">
                <a:solidFill>
                  <a:schemeClr val="bg1"/>
                </a:solidFill>
                <a:latin typeface="Bahnschrift SemiLight Condensed" panose="020B0502040204020203" pitchFamily="34" charset="0"/>
              </a:endParaRPr>
            </a:p>
          </p:txBody>
        </p:sp>
      </p:grpSp>
      <p:grpSp>
        <p:nvGrpSpPr>
          <p:cNvPr id="57" name="Grupo 35">
            <a:extLst>
              <a:ext uri="{FF2B5EF4-FFF2-40B4-BE49-F238E27FC236}">
                <a16:creationId xmlns:a16="http://schemas.microsoft.com/office/drawing/2014/main" id="{7960EBB0-DC7E-F098-0FF0-A943D548FDF1}"/>
              </a:ext>
            </a:extLst>
          </p:cNvPr>
          <p:cNvGrpSpPr/>
          <p:nvPr/>
        </p:nvGrpSpPr>
        <p:grpSpPr>
          <a:xfrm>
            <a:off x="838164" y="5542579"/>
            <a:ext cx="3081284" cy="410640"/>
            <a:chOff x="5354083" y="3381806"/>
            <a:chExt cx="3081284" cy="410640"/>
          </a:xfrm>
        </p:grpSpPr>
        <p:sp>
          <p:nvSpPr>
            <p:cNvPr id="58" name="Rectángulo: esquinas redondeadas 28">
              <a:extLst>
                <a:ext uri="{FF2B5EF4-FFF2-40B4-BE49-F238E27FC236}">
                  <a16:creationId xmlns:a16="http://schemas.microsoft.com/office/drawing/2014/main" id="{79B1324F-9C1A-90DC-1F8D-F4960E7E65CD}"/>
                </a:ext>
              </a:extLst>
            </p:cNvPr>
            <p:cNvSpPr/>
            <p:nvPr/>
          </p:nvSpPr>
          <p:spPr>
            <a:xfrm>
              <a:off x="5354083" y="3396520"/>
              <a:ext cx="3081284" cy="395926"/>
            </a:xfrm>
            <a:prstGeom prst="roundRect">
              <a:avLst>
                <a:gd name="adj" fmla="val 50000"/>
              </a:avLst>
            </a:prstGeom>
            <a:solidFill>
              <a:srgbClr val="00B5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s-CO"/>
            </a:p>
          </p:txBody>
        </p:sp>
        <p:sp>
          <p:nvSpPr>
            <p:cNvPr id="59" name="CuadroTexto 37">
              <a:extLst>
                <a:ext uri="{FF2B5EF4-FFF2-40B4-BE49-F238E27FC236}">
                  <a16:creationId xmlns:a16="http://schemas.microsoft.com/office/drawing/2014/main" id="{ED52F0E1-1EB7-0123-2034-05BC7BBFD6D5}"/>
                </a:ext>
              </a:extLst>
            </p:cNvPr>
            <p:cNvSpPr txBox="1"/>
            <p:nvPr/>
          </p:nvSpPr>
          <p:spPr>
            <a:xfrm>
              <a:off x="5466778" y="3381806"/>
              <a:ext cx="14269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>
                  <a:solidFill>
                    <a:schemeClr val="bg1"/>
                  </a:solidFill>
                  <a:latin typeface="Bahnschrift SemiLight Condensed" panose="020B0502040204020203" pitchFamily="34" charset="0"/>
                </a:rPr>
                <a:t>03. Regulación</a:t>
              </a:r>
              <a:endParaRPr lang="es-CO" sz="2000">
                <a:solidFill>
                  <a:schemeClr val="bg1"/>
                </a:solidFill>
                <a:latin typeface="Bahnschrift SemiLight Condensed" panose="020B0502040204020203" pitchFamily="34" charset="0"/>
              </a:endParaRPr>
            </a:p>
          </p:txBody>
        </p:sp>
      </p:grpSp>
      <p:grpSp>
        <p:nvGrpSpPr>
          <p:cNvPr id="60" name="Grupo 38">
            <a:extLst>
              <a:ext uri="{FF2B5EF4-FFF2-40B4-BE49-F238E27FC236}">
                <a16:creationId xmlns:a16="http://schemas.microsoft.com/office/drawing/2014/main" id="{C540BB5F-4013-35E2-7A7B-FAA6C826E773}"/>
              </a:ext>
            </a:extLst>
          </p:cNvPr>
          <p:cNvGrpSpPr/>
          <p:nvPr/>
        </p:nvGrpSpPr>
        <p:grpSpPr>
          <a:xfrm>
            <a:off x="838164" y="6280287"/>
            <a:ext cx="3081284" cy="410640"/>
            <a:chOff x="5011159" y="4119514"/>
            <a:chExt cx="3081284" cy="410640"/>
          </a:xfrm>
        </p:grpSpPr>
        <p:sp>
          <p:nvSpPr>
            <p:cNvPr id="61" name="Rectángulo: esquinas redondeadas 30">
              <a:extLst>
                <a:ext uri="{FF2B5EF4-FFF2-40B4-BE49-F238E27FC236}">
                  <a16:creationId xmlns:a16="http://schemas.microsoft.com/office/drawing/2014/main" id="{A0F2AAAF-AAA6-8D08-0C21-2B175782E6B9}"/>
                </a:ext>
              </a:extLst>
            </p:cNvPr>
            <p:cNvSpPr/>
            <p:nvPr/>
          </p:nvSpPr>
          <p:spPr>
            <a:xfrm>
              <a:off x="5011159" y="4134228"/>
              <a:ext cx="3081284" cy="395926"/>
            </a:xfrm>
            <a:prstGeom prst="roundRect">
              <a:avLst>
                <a:gd name="adj" fmla="val 50000"/>
              </a:avLst>
            </a:prstGeom>
            <a:solidFill>
              <a:srgbClr val="00B5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s-CO"/>
            </a:p>
          </p:txBody>
        </p:sp>
        <p:sp>
          <p:nvSpPr>
            <p:cNvPr id="62" name="CuadroTexto 40">
              <a:extLst>
                <a:ext uri="{FF2B5EF4-FFF2-40B4-BE49-F238E27FC236}">
                  <a16:creationId xmlns:a16="http://schemas.microsoft.com/office/drawing/2014/main" id="{3A5C6F83-AE32-0851-B986-5A9E21422B3B}"/>
                </a:ext>
              </a:extLst>
            </p:cNvPr>
            <p:cNvSpPr txBox="1"/>
            <p:nvPr/>
          </p:nvSpPr>
          <p:spPr>
            <a:xfrm>
              <a:off x="5103534" y="4119514"/>
              <a:ext cx="28007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>
                  <a:solidFill>
                    <a:schemeClr val="bg1"/>
                  </a:solidFill>
                  <a:latin typeface="Bahnschrift SemiLight Condensed" panose="020B0502040204020203" pitchFamily="34" charset="0"/>
                </a:rPr>
                <a:t>04. Articulación sector privado</a:t>
              </a:r>
              <a:endParaRPr lang="es-CO" sz="2000">
                <a:solidFill>
                  <a:schemeClr val="bg1"/>
                </a:solidFill>
                <a:latin typeface="Bahnschrift SemiLight Condensed" panose="020B0502040204020203" pitchFamily="34" charset="0"/>
              </a:endParaRPr>
            </a:p>
          </p:txBody>
        </p:sp>
      </p:grpSp>
      <p:grpSp>
        <p:nvGrpSpPr>
          <p:cNvPr id="63" name="Grupo 42">
            <a:extLst>
              <a:ext uri="{FF2B5EF4-FFF2-40B4-BE49-F238E27FC236}">
                <a16:creationId xmlns:a16="http://schemas.microsoft.com/office/drawing/2014/main" id="{8F550247-FA72-0DFA-DBAE-8545CD4DED60}"/>
              </a:ext>
            </a:extLst>
          </p:cNvPr>
          <p:cNvGrpSpPr/>
          <p:nvPr/>
        </p:nvGrpSpPr>
        <p:grpSpPr>
          <a:xfrm>
            <a:off x="1082154" y="2503719"/>
            <a:ext cx="1534621" cy="1536623"/>
            <a:chOff x="964738" y="1396297"/>
            <a:chExt cx="3896357" cy="3901440"/>
          </a:xfrm>
        </p:grpSpPr>
        <p:pic>
          <p:nvPicPr>
            <p:cNvPr id="10241" name="Imagen 43">
              <a:extLst>
                <a:ext uri="{FF2B5EF4-FFF2-40B4-BE49-F238E27FC236}">
                  <a16:creationId xmlns:a16="http://schemas.microsoft.com/office/drawing/2014/main" id="{1669F57E-5C88-D04F-CF42-1393BCA2C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grayscl/>
            </a:blip>
            <a:srcRect l="57520" t="-21992" r="8733" b="14549"/>
            <a:stretch/>
          </p:blipFill>
          <p:spPr>
            <a:xfrm>
              <a:off x="964738" y="1396297"/>
              <a:ext cx="3896357" cy="390144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242" name="Imagen 44">
              <a:extLst>
                <a:ext uri="{FF2B5EF4-FFF2-40B4-BE49-F238E27FC236}">
                  <a16:creationId xmlns:a16="http://schemas.microsoft.com/office/drawing/2014/main" id="{F1B40C05-1643-0344-84FB-044617506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989054" y="4129674"/>
              <a:ext cx="1176159" cy="1019397"/>
            </a:xfrm>
            <a:prstGeom prst="rect">
              <a:avLst/>
            </a:prstGeom>
          </p:spPr>
        </p:pic>
        <p:sp>
          <p:nvSpPr>
            <p:cNvPr id="10243" name="Elipse 45">
              <a:extLst>
                <a:ext uri="{FF2B5EF4-FFF2-40B4-BE49-F238E27FC236}">
                  <a16:creationId xmlns:a16="http://schemas.microsoft.com/office/drawing/2014/main" id="{C07498FD-E886-E2C1-2868-5D97D1FC0697}"/>
                </a:ext>
              </a:extLst>
            </p:cNvPr>
            <p:cNvSpPr/>
            <p:nvPr/>
          </p:nvSpPr>
          <p:spPr>
            <a:xfrm>
              <a:off x="994757" y="1447097"/>
              <a:ext cx="3816000" cy="3816000"/>
            </a:xfrm>
            <a:prstGeom prst="ellipse">
              <a:avLst/>
            </a:prstGeom>
            <a:noFill/>
            <a:ln w="120650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pic>
        <p:nvPicPr>
          <p:cNvPr id="10244" name="Imagen 46">
            <a:extLst>
              <a:ext uri="{FF2B5EF4-FFF2-40B4-BE49-F238E27FC236}">
                <a16:creationId xmlns:a16="http://schemas.microsoft.com/office/drawing/2014/main" id="{BB600C4C-44E0-4C8F-12F2-776F13B3980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43826" y="2602001"/>
            <a:ext cx="861953" cy="157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6980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CF8CFF-FA0F-4CF3-25F0-5F3357F100A1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" name="Rectángulo 27">
            <a:extLst>
              <a:ext uri="{FF2B5EF4-FFF2-40B4-BE49-F238E27FC236}">
                <a16:creationId xmlns:a16="http://schemas.microsoft.com/office/drawing/2014/main" id="{5150ED62-D1AE-886D-9176-BBE7775FA939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28">
            <a:extLst>
              <a:ext uri="{FF2B5EF4-FFF2-40B4-BE49-F238E27FC236}">
                <a16:creationId xmlns:a16="http://schemas.microsoft.com/office/drawing/2014/main" id="{C64D8DEC-E454-1A4C-CFF3-276F0AF52AAC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1911B3C-43A3-A92F-FAB9-070DC027425F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Comportamiento – Promoción uso adecuado del casco</a:t>
            </a:r>
          </a:p>
        </p:txBody>
      </p:sp>
      <p:cxnSp>
        <p:nvCxnSpPr>
          <p:cNvPr id="8" name="Conector recto 32">
            <a:extLst>
              <a:ext uri="{FF2B5EF4-FFF2-40B4-BE49-F238E27FC236}">
                <a16:creationId xmlns:a16="http://schemas.microsoft.com/office/drawing/2014/main" id="{98882842-67E7-764F-DBC7-4ED5827BDD92}"/>
              </a:ext>
            </a:extLst>
          </p:cNvPr>
          <p:cNvCxnSpPr>
            <a:cxnSpLocks/>
          </p:cNvCxnSpPr>
          <p:nvPr/>
        </p:nvCxnSpPr>
        <p:spPr>
          <a:xfrm>
            <a:off x="5964813" y="2550880"/>
            <a:ext cx="8724" cy="1401826"/>
          </a:xfrm>
          <a:prstGeom prst="line">
            <a:avLst/>
          </a:prstGeom>
          <a:ln w="57150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redondeado 74">
            <a:extLst>
              <a:ext uri="{FF2B5EF4-FFF2-40B4-BE49-F238E27FC236}">
                <a16:creationId xmlns:a16="http://schemas.microsoft.com/office/drawing/2014/main" id="{CFF3CFA6-D8E2-90B5-D077-2A859A321C1E}"/>
              </a:ext>
            </a:extLst>
          </p:cNvPr>
          <p:cNvSpPr/>
          <p:nvPr/>
        </p:nvSpPr>
        <p:spPr>
          <a:xfrm>
            <a:off x="1184641" y="6140960"/>
            <a:ext cx="9946206" cy="605585"/>
          </a:xfrm>
          <a:prstGeom prst="roundRect">
            <a:avLst/>
          </a:prstGeom>
          <a:solidFill>
            <a:srgbClr val="92D050">
              <a:alpha val="14000"/>
            </a:srgbClr>
          </a:solidFill>
          <a:ln w="28575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Conector recto 71">
            <a:extLst>
              <a:ext uri="{FF2B5EF4-FFF2-40B4-BE49-F238E27FC236}">
                <a16:creationId xmlns:a16="http://schemas.microsoft.com/office/drawing/2014/main" id="{085488C3-3AD4-F76F-8C4F-226F1FEDAE32}"/>
              </a:ext>
            </a:extLst>
          </p:cNvPr>
          <p:cNvCxnSpPr/>
          <p:nvPr/>
        </p:nvCxnSpPr>
        <p:spPr>
          <a:xfrm>
            <a:off x="5964012" y="3130161"/>
            <a:ext cx="119004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32">
            <a:extLst>
              <a:ext uri="{FF2B5EF4-FFF2-40B4-BE49-F238E27FC236}">
                <a16:creationId xmlns:a16="http://schemas.microsoft.com/office/drawing/2014/main" id="{A4AA394C-AB5F-7858-5CCD-BB92883E38AF}"/>
              </a:ext>
            </a:extLst>
          </p:cNvPr>
          <p:cNvCxnSpPr>
            <a:cxnSpLocks/>
          </p:cNvCxnSpPr>
          <p:nvPr/>
        </p:nvCxnSpPr>
        <p:spPr>
          <a:xfrm>
            <a:off x="5974338" y="3958909"/>
            <a:ext cx="0" cy="1644283"/>
          </a:xfrm>
          <a:prstGeom prst="line">
            <a:avLst/>
          </a:prstGeom>
          <a:ln w="57150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upo 2">
            <a:extLst>
              <a:ext uri="{FF2B5EF4-FFF2-40B4-BE49-F238E27FC236}">
                <a16:creationId xmlns:a16="http://schemas.microsoft.com/office/drawing/2014/main" id="{5F3B9E0A-10B5-411C-240D-462DE778BB31}"/>
              </a:ext>
            </a:extLst>
          </p:cNvPr>
          <p:cNvGrpSpPr/>
          <p:nvPr/>
        </p:nvGrpSpPr>
        <p:grpSpPr>
          <a:xfrm>
            <a:off x="1411579" y="2323927"/>
            <a:ext cx="5276878" cy="453907"/>
            <a:chOff x="1534041" y="1869316"/>
            <a:chExt cx="5276878" cy="453907"/>
          </a:xfrm>
        </p:grpSpPr>
        <p:grpSp>
          <p:nvGrpSpPr>
            <p:cNvPr id="23" name="Grupo 56">
              <a:extLst>
                <a:ext uri="{FF2B5EF4-FFF2-40B4-BE49-F238E27FC236}">
                  <a16:creationId xmlns:a16="http://schemas.microsoft.com/office/drawing/2014/main" id="{05CA4EE0-E6B2-65E2-5F58-4E73F17747A8}"/>
                </a:ext>
              </a:extLst>
            </p:cNvPr>
            <p:cNvGrpSpPr/>
            <p:nvPr/>
          </p:nvGrpSpPr>
          <p:grpSpPr>
            <a:xfrm>
              <a:off x="5976728" y="1978036"/>
              <a:ext cx="834191" cy="236466"/>
              <a:chOff x="5967203" y="2843379"/>
              <a:chExt cx="834191" cy="236466"/>
            </a:xfrm>
          </p:grpSpPr>
          <p:sp>
            <p:nvSpPr>
              <p:cNvPr id="42" name="Elipse 57">
                <a:extLst>
                  <a:ext uri="{FF2B5EF4-FFF2-40B4-BE49-F238E27FC236}">
                    <a16:creationId xmlns:a16="http://schemas.microsoft.com/office/drawing/2014/main" id="{C8EC2A7D-9D3D-EB3D-4457-5109F6BE0E62}"/>
                  </a:ext>
                </a:extLst>
              </p:cNvPr>
              <p:cNvSpPr/>
              <p:nvPr/>
            </p:nvSpPr>
            <p:spPr>
              <a:xfrm>
                <a:off x="5967203" y="2843379"/>
                <a:ext cx="240145" cy="236466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cxnSp>
            <p:nvCxnSpPr>
              <p:cNvPr id="43" name="Conector recto 59">
                <a:extLst>
                  <a:ext uri="{FF2B5EF4-FFF2-40B4-BE49-F238E27FC236}">
                    <a16:creationId xmlns:a16="http://schemas.microsoft.com/office/drawing/2014/main" id="{1B75088D-DAC9-42C8-C306-9215E78C3D41}"/>
                  </a:ext>
                </a:extLst>
              </p:cNvPr>
              <p:cNvCxnSpPr/>
              <p:nvPr/>
            </p:nvCxnSpPr>
            <p:spPr>
              <a:xfrm>
                <a:off x="6335796" y="2961612"/>
                <a:ext cx="465598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upo 33">
              <a:extLst>
                <a:ext uri="{FF2B5EF4-FFF2-40B4-BE49-F238E27FC236}">
                  <a16:creationId xmlns:a16="http://schemas.microsoft.com/office/drawing/2014/main" id="{CEBD9A4B-1B34-BBC4-C7C6-9269ABF5AE78}"/>
                </a:ext>
              </a:extLst>
            </p:cNvPr>
            <p:cNvGrpSpPr/>
            <p:nvPr/>
          </p:nvGrpSpPr>
          <p:grpSpPr>
            <a:xfrm>
              <a:off x="4555962" y="1923810"/>
              <a:ext cx="1651386" cy="346210"/>
              <a:chOff x="4555962" y="1923810"/>
              <a:chExt cx="1651386" cy="346210"/>
            </a:xfrm>
          </p:grpSpPr>
          <p:sp>
            <p:nvSpPr>
              <p:cNvPr id="39" name="Elipse 34">
                <a:extLst>
                  <a:ext uri="{FF2B5EF4-FFF2-40B4-BE49-F238E27FC236}">
                    <a16:creationId xmlns:a16="http://schemas.microsoft.com/office/drawing/2014/main" id="{2EAE271C-89ED-318E-DE73-D7352DB22862}"/>
                  </a:ext>
                </a:extLst>
              </p:cNvPr>
              <p:cNvSpPr/>
              <p:nvPr/>
            </p:nvSpPr>
            <p:spPr>
              <a:xfrm>
                <a:off x="5967203" y="1978682"/>
                <a:ext cx="240145" cy="236466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0" name="Elipse 36">
                <a:extLst>
                  <a:ext uri="{FF2B5EF4-FFF2-40B4-BE49-F238E27FC236}">
                    <a16:creationId xmlns:a16="http://schemas.microsoft.com/office/drawing/2014/main" id="{C8E949EC-40EF-5E81-3440-4541BFF89CC4}"/>
                  </a:ext>
                </a:extLst>
              </p:cNvPr>
              <p:cNvSpPr/>
              <p:nvPr/>
            </p:nvSpPr>
            <p:spPr>
              <a:xfrm>
                <a:off x="4555962" y="1923810"/>
                <a:ext cx="351597" cy="34621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cxnSp>
            <p:nvCxnSpPr>
              <p:cNvPr id="41" name="Conector recto 37">
                <a:extLst>
                  <a:ext uri="{FF2B5EF4-FFF2-40B4-BE49-F238E27FC236}">
                    <a16:creationId xmlns:a16="http://schemas.microsoft.com/office/drawing/2014/main" id="{4355C4EF-10DE-7078-6F04-42E5BD9E6C2F}"/>
                  </a:ext>
                </a:extLst>
              </p:cNvPr>
              <p:cNvCxnSpPr>
                <a:stCxn id="40" idx="6"/>
                <a:endCxn id="39" idx="2"/>
              </p:cNvCxnSpPr>
              <p:nvPr/>
            </p:nvCxnSpPr>
            <p:spPr>
              <a:xfrm>
                <a:off x="4907559" y="2096915"/>
                <a:ext cx="1059644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7" name="Picture 2" descr="Check, done, ok icon - Download on Iconfinder on Iconfinder">
              <a:extLst>
                <a:ext uri="{FF2B5EF4-FFF2-40B4-BE49-F238E27FC236}">
                  <a16:creationId xmlns:a16="http://schemas.microsoft.com/office/drawing/2014/main" id="{691BA658-1061-238B-2AC3-0BFD3AF086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0004" y="1899425"/>
              <a:ext cx="371991" cy="371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CuadroTexto 55">
              <a:extLst>
                <a:ext uri="{FF2B5EF4-FFF2-40B4-BE49-F238E27FC236}">
                  <a16:creationId xmlns:a16="http://schemas.microsoft.com/office/drawing/2014/main" id="{E27CD751-1FC7-146F-AEBA-F7D87BA4A5E0}"/>
                </a:ext>
              </a:extLst>
            </p:cNvPr>
            <p:cNvSpPr txBox="1"/>
            <p:nvPr/>
          </p:nvSpPr>
          <p:spPr>
            <a:xfrm>
              <a:off x="1534041" y="1869316"/>
              <a:ext cx="2986103" cy="4539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ts val="1400"/>
                </a:lnSpc>
              </a:pP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01.</a:t>
              </a: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 Existencia de una </a:t>
              </a:r>
              <a:r>
                <a:rPr lang="es-ES" sz="1100" i="1">
                  <a:solidFill>
                    <a:srgbClr val="00B5E2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ley nacional </a:t>
              </a: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relativa al </a:t>
              </a:r>
              <a:r>
                <a:rPr lang="es-ES" sz="1100" i="1">
                  <a:solidFill>
                    <a:srgbClr val="00B5E2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uso del casco </a:t>
              </a: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 motociclista</a:t>
              </a:r>
            </a:p>
          </p:txBody>
        </p:sp>
      </p:grpSp>
      <p:grpSp>
        <p:nvGrpSpPr>
          <p:cNvPr id="44" name="Grupo 6">
            <a:extLst>
              <a:ext uri="{FF2B5EF4-FFF2-40B4-BE49-F238E27FC236}">
                <a16:creationId xmlns:a16="http://schemas.microsoft.com/office/drawing/2014/main" id="{F7E5E0F1-9553-6FBE-7235-DE67A80E1A79}"/>
              </a:ext>
            </a:extLst>
          </p:cNvPr>
          <p:cNvGrpSpPr/>
          <p:nvPr/>
        </p:nvGrpSpPr>
        <p:grpSpPr>
          <a:xfrm>
            <a:off x="1411579" y="5312099"/>
            <a:ext cx="9572108" cy="633443"/>
            <a:chOff x="1524516" y="5763019"/>
            <a:chExt cx="9572108" cy="633443"/>
          </a:xfrm>
        </p:grpSpPr>
        <p:grpSp>
          <p:nvGrpSpPr>
            <p:cNvPr id="45" name="Grupo 61">
              <a:extLst>
                <a:ext uri="{FF2B5EF4-FFF2-40B4-BE49-F238E27FC236}">
                  <a16:creationId xmlns:a16="http://schemas.microsoft.com/office/drawing/2014/main" id="{183D8CA5-45CE-C890-F234-D89811FA85CA}"/>
                </a:ext>
              </a:extLst>
            </p:cNvPr>
            <p:cNvGrpSpPr/>
            <p:nvPr/>
          </p:nvGrpSpPr>
          <p:grpSpPr>
            <a:xfrm>
              <a:off x="5967203" y="5889117"/>
              <a:ext cx="1680808" cy="346210"/>
              <a:chOff x="5967203" y="2788507"/>
              <a:chExt cx="1680808" cy="346210"/>
            </a:xfrm>
          </p:grpSpPr>
          <p:sp>
            <p:nvSpPr>
              <p:cNvPr id="53" name="Elipse 62">
                <a:extLst>
                  <a:ext uri="{FF2B5EF4-FFF2-40B4-BE49-F238E27FC236}">
                    <a16:creationId xmlns:a16="http://schemas.microsoft.com/office/drawing/2014/main" id="{0B45C95E-2385-CB39-A27C-0394AFE55D48}"/>
                  </a:ext>
                </a:extLst>
              </p:cNvPr>
              <p:cNvSpPr/>
              <p:nvPr/>
            </p:nvSpPr>
            <p:spPr>
              <a:xfrm>
                <a:off x="5967203" y="2843379"/>
                <a:ext cx="240145" cy="236466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0240" name="Elipse 63">
                <a:extLst>
                  <a:ext uri="{FF2B5EF4-FFF2-40B4-BE49-F238E27FC236}">
                    <a16:creationId xmlns:a16="http://schemas.microsoft.com/office/drawing/2014/main" id="{36CD9A2A-7542-D3D6-7CFA-03F34337710B}"/>
                  </a:ext>
                </a:extLst>
              </p:cNvPr>
              <p:cNvSpPr/>
              <p:nvPr/>
            </p:nvSpPr>
            <p:spPr>
              <a:xfrm>
                <a:off x="7296414" y="2788507"/>
                <a:ext cx="351597" cy="34621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cxnSp>
            <p:nvCxnSpPr>
              <p:cNvPr id="10245" name="Conector recto 64">
                <a:extLst>
                  <a:ext uri="{FF2B5EF4-FFF2-40B4-BE49-F238E27FC236}">
                    <a16:creationId xmlns:a16="http://schemas.microsoft.com/office/drawing/2014/main" id="{C5252040-BDA2-4DD3-2F74-32427A1E9701}"/>
                  </a:ext>
                </a:extLst>
              </p:cNvPr>
              <p:cNvCxnSpPr/>
              <p:nvPr/>
            </p:nvCxnSpPr>
            <p:spPr>
              <a:xfrm>
                <a:off x="6207348" y="2953502"/>
                <a:ext cx="1059644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upo 65">
              <a:extLst>
                <a:ext uri="{FF2B5EF4-FFF2-40B4-BE49-F238E27FC236}">
                  <a16:creationId xmlns:a16="http://schemas.microsoft.com/office/drawing/2014/main" id="{34F72837-D3DC-8B04-D5C0-062EEDE0B940}"/>
                </a:ext>
              </a:extLst>
            </p:cNvPr>
            <p:cNvGrpSpPr/>
            <p:nvPr/>
          </p:nvGrpSpPr>
          <p:grpSpPr>
            <a:xfrm>
              <a:off x="4546437" y="5889763"/>
              <a:ext cx="1651386" cy="346210"/>
              <a:chOff x="4555962" y="1923810"/>
              <a:chExt cx="1651386" cy="346210"/>
            </a:xfrm>
          </p:grpSpPr>
          <p:sp>
            <p:nvSpPr>
              <p:cNvPr id="50" name="Elipse 66">
                <a:extLst>
                  <a:ext uri="{FF2B5EF4-FFF2-40B4-BE49-F238E27FC236}">
                    <a16:creationId xmlns:a16="http://schemas.microsoft.com/office/drawing/2014/main" id="{D4F9D243-2B68-9764-DA4C-9A5A81EF73D2}"/>
                  </a:ext>
                </a:extLst>
              </p:cNvPr>
              <p:cNvSpPr/>
              <p:nvPr/>
            </p:nvSpPr>
            <p:spPr>
              <a:xfrm>
                <a:off x="5967203" y="1978682"/>
                <a:ext cx="240145" cy="236466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1" name="Elipse 67">
                <a:extLst>
                  <a:ext uri="{FF2B5EF4-FFF2-40B4-BE49-F238E27FC236}">
                    <a16:creationId xmlns:a16="http://schemas.microsoft.com/office/drawing/2014/main" id="{6A8D2E74-BF8F-9651-6BFF-ED4AE746FF6B}"/>
                  </a:ext>
                </a:extLst>
              </p:cNvPr>
              <p:cNvSpPr/>
              <p:nvPr/>
            </p:nvSpPr>
            <p:spPr>
              <a:xfrm>
                <a:off x="4555962" y="1923810"/>
                <a:ext cx="351597" cy="34621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cxnSp>
            <p:nvCxnSpPr>
              <p:cNvPr id="52" name="Conector recto 68">
                <a:extLst>
                  <a:ext uri="{FF2B5EF4-FFF2-40B4-BE49-F238E27FC236}">
                    <a16:creationId xmlns:a16="http://schemas.microsoft.com/office/drawing/2014/main" id="{A0991114-56DF-7F37-F07C-38A94DCB19D1}"/>
                  </a:ext>
                </a:extLst>
              </p:cNvPr>
              <p:cNvCxnSpPr>
                <a:stCxn id="51" idx="6"/>
                <a:endCxn id="50" idx="2"/>
              </p:cNvCxnSpPr>
              <p:nvPr/>
            </p:nvCxnSpPr>
            <p:spPr>
              <a:xfrm>
                <a:off x="4907559" y="2096915"/>
                <a:ext cx="1059644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7" name="Picture 2" descr="Check, done, ok icon - Download on Iconfinder on Iconfinder">
              <a:extLst>
                <a:ext uri="{FF2B5EF4-FFF2-40B4-BE49-F238E27FC236}">
                  <a16:creationId xmlns:a16="http://schemas.microsoft.com/office/drawing/2014/main" id="{5908BD01-BD6C-DA95-61C4-5AED09BA2B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0479" y="5865378"/>
              <a:ext cx="371991" cy="371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CuadroTexto 91">
              <a:extLst>
                <a:ext uri="{FF2B5EF4-FFF2-40B4-BE49-F238E27FC236}">
                  <a16:creationId xmlns:a16="http://schemas.microsoft.com/office/drawing/2014/main" id="{CC776CB8-41F7-801B-E644-59BD6EF0F113}"/>
                </a:ext>
              </a:extLst>
            </p:cNvPr>
            <p:cNvSpPr txBox="1"/>
            <p:nvPr/>
          </p:nvSpPr>
          <p:spPr>
            <a:xfrm>
              <a:off x="1524516" y="5835269"/>
              <a:ext cx="2986103" cy="4539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ts val="1400"/>
                </a:lnSpc>
              </a:pP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05.</a:t>
              </a: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 La norma establece que los </a:t>
              </a:r>
              <a:r>
                <a:rPr lang="es-ES" sz="1100" i="1">
                  <a:solidFill>
                    <a:srgbClr val="00B5E2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cascos deben sujetarse</a:t>
              </a:r>
            </a:p>
          </p:txBody>
        </p:sp>
        <p:sp>
          <p:nvSpPr>
            <p:cNvPr id="49" name="CuadroTexto 92">
              <a:extLst>
                <a:ext uri="{FF2B5EF4-FFF2-40B4-BE49-F238E27FC236}">
                  <a16:creationId xmlns:a16="http://schemas.microsoft.com/office/drawing/2014/main" id="{E434FC6B-3F04-EC99-82B5-C015F2428CF2}"/>
                </a:ext>
              </a:extLst>
            </p:cNvPr>
            <p:cNvSpPr txBox="1"/>
            <p:nvPr/>
          </p:nvSpPr>
          <p:spPr>
            <a:xfrm>
              <a:off x="7661845" y="5763019"/>
              <a:ext cx="3434779" cy="633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s-ES" sz="14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Resolución</a:t>
              </a:r>
              <a:r>
                <a:rPr lang="es-E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 23385 de 2020</a:t>
              </a:r>
            </a:p>
            <a:p>
              <a:pPr marL="85725" indent="-85725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es-E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Controla: Personal en vía</a:t>
              </a:r>
            </a:p>
            <a:p>
              <a:pPr marL="85725" indent="-85725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es-E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Controlan a: Conductores y acompañantes.</a:t>
              </a:r>
            </a:p>
          </p:txBody>
        </p:sp>
      </p:grpSp>
      <p:grpSp>
        <p:nvGrpSpPr>
          <p:cNvPr id="10246" name="Grupo 4">
            <a:extLst>
              <a:ext uri="{FF2B5EF4-FFF2-40B4-BE49-F238E27FC236}">
                <a16:creationId xmlns:a16="http://schemas.microsoft.com/office/drawing/2014/main" id="{E4C0E927-46B2-7653-E70E-EC6F7B8279CA}"/>
              </a:ext>
            </a:extLst>
          </p:cNvPr>
          <p:cNvGrpSpPr/>
          <p:nvPr/>
        </p:nvGrpSpPr>
        <p:grpSpPr>
          <a:xfrm>
            <a:off x="1411579" y="3498799"/>
            <a:ext cx="9123432" cy="457857"/>
            <a:chOff x="1534041" y="3870828"/>
            <a:chExt cx="9123432" cy="457857"/>
          </a:xfrm>
        </p:grpSpPr>
        <p:grpSp>
          <p:nvGrpSpPr>
            <p:cNvPr id="10247" name="Grupo 93">
              <a:extLst>
                <a:ext uri="{FF2B5EF4-FFF2-40B4-BE49-F238E27FC236}">
                  <a16:creationId xmlns:a16="http://schemas.microsoft.com/office/drawing/2014/main" id="{AD50B986-89D2-A814-59A8-D5C090F63800}"/>
                </a:ext>
              </a:extLst>
            </p:cNvPr>
            <p:cNvGrpSpPr/>
            <p:nvPr/>
          </p:nvGrpSpPr>
          <p:grpSpPr>
            <a:xfrm>
              <a:off x="5976728" y="3924676"/>
              <a:ext cx="1680808" cy="346210"/>
              <a:chOff x="5967203" y="2788507"/>
              <a:chExt cx="1680808" cy="346210"/>
            </a:xfrm>
          </p:grpSpPr>
          <p:sp>
            <p:nvSpPr>
              <p:cNvPr id="10255" name="Elipse 94">
                <a:extLst>
                  <a:ext uri="{FF2B5EF4-FFF2-40B4-BE49-F238E27FC236}">
                    <a16:creationId xmlns:a16="http://schemas.microsoft.com/office/drawing/2014/main" id="{CBFB5BF6-6406-C6F6-6EE5-564E809812AA}"/>
                  </a:ext>
                </a:extLst>
              </p:cNvPr>
              <p:cNvSpPr/>
              <p:nvPr/>
            </p:nvSpPr>
            <p:spPr>
              <a:xfrm>
                <a:off x="5967203" y="2843379"/>
                <a:ext cx="240145" cy="236466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0256" name="Elipse 95">
                <a:extLst>
                  <a:ext uri="{FF2B5EF4-FFF2-40B4-BE49-F238E27FC236}">
                    <a16:creationId xmlns:a16="http://schemas.microsoft.com/office/drawing/2014/main" id="{50647D01-6112-B769-CCB9-B33AE3E53FB9}"/>
                  </a:ext>
                </a:extLst>
              </p:cNvPr>
              <p:cNvSpPr/>
              <p:nvPr/>
            </p:nvSpPr>
            <p:spPr>
              <a:xfrm>
                <a:off x="7296414" y="2788507"/>
                <a:ext cx="351597" cy="34621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cxnSp>
            <p:nvCxnSpPr>
              <p:cNvPr id="10257" name="Conector recto 96">
                <a:extLst>
                  <a:ext uri="{FF2B5EF4-FFF2-40B4-BE49-F238E27FC236}">
                    <a16:creationId xmlns:a16="http://schemas.microsoft.com/office/drawing/2014/main" id="{4CA19953-94FC-645C-BE4B-DE01168569D4}"/>
                  </a:ext>
                </a:extLst>
              </p:cNvPr>
              <p:cNvCxnSpPr/>
              <p:nvPr/>
            </p:nvCxnSpPr>
            <p:spPr>
              <a:xfrm>
                <a:off x="6335796" y="2950763"/>
                <a:ext cx="465598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48" name="Grupo 97">
              <a:extLst>
                <a:ext uri="{FF2B5EF4-FFF2-40B4-BE49-F238E27FC236}">
                  <a16:creationId xmlns:a16="http://schemas.microsoft.com/office/drawing/2014/main" id="{6788978A-4C88-FA21-9EED-3627B872E886}"/>
                </a:ext>
              </a:extLst>
            </p:cNvPr>
            <p:cNvGrpSpPr/>
            <p:nvPr/>
          </p:nvGrpSpPr>
          <p:grpSpPr>
            <a:xfrm>
              <a:off x="4555962" y="3925322"/>
              <a:ext cx="1651386" cy="346210"/>
              <a:chOff x="4555962" y="1923810"/>
              <a:chExt cx="1651386" cy="346210"/>
            </a:xfrm>
          </p:grpSpPr>
          <p:sp>
            <p:nvSpPr>
              <p:cNvPr id="10252" name="Elipse 98">
                <a:extLst>
                  <a:ext uri="{FF2B5EF4-FFF2-40B4-BE49-F238E27FC236}">
                    <a16:creationId xmlns:a16="http://schemas.microsoft.com/office/drawing/2014/main" id="{AFB31C60-080E-8F81-2CBF-79CE909E9FD8}"/>
                  </a:ext>
                </a:extLst>
              </p:cNvPr>
              <p:cNvSpPr/>
              <p:nvPr/>
            </p:nvSpPr>
            <p:spPr>
              <a:xfrm>
                <a:off x="5967203" y="1978682"/>
                <a:ext cx="240145" cy="236466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0253" name="Elipse 99">
                <a:extLst>
                  <a:ext uri="{FF2B5EF4-FFF2-40B4-BE49-F238E27FC236}">
                    <a16:creationId xmlns:a16="http://schemas.microsoft.com/office/drawing/2014/main" id="{233BE0C1-3DD6-A445-7B5F-9C3E8CFD62BD}"/>
                  </a:ext>
                </a:extLst>
              </p:cNvPr>
              <p:cNvSpPr/>
              <p:nvPr/>
            </p:nvSpPr>
            <p:spPr>
              <a:xfrm>
                <a:off x="4555962" y="1923810"/>
                <a:ext cx="351597" cy="34621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cxnSp>
            <p:nvCxnSpPr>
              <p:cNvPr id="10254" name="Conector recto 100">
                <a:extLst>
                  <a:ext uri="{FF2B5EF4-FFF2-40B4-BE49-F238E27FC236}">
                    <a16:creationId xmlns:a16="http://schemas.microsoft.com/office/drawing/2014/main" id="{407BF4F6-AF6B-54C4-DC5B-B7C18C22310A}"/>
                  </a:ext>
                </a:extLst>
              </p:cNvPr>
              <p:cNvCxnSpPr>
                <a:stCxn id="10253" idx="6"/>
                <a:endCxn id="10252" idx="2"/>
              </p:cNvCxnSpPr>
              <p:nvPr/>
            </p:nvCxnSpPr>
            <p:spPr>
              <a:xfrm>
                <a:off x="4907559" y="2096915"/>
                <a:ext cx="1059644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249" name="Picture 2" descr="Check, done, ok icon - Download on Iconfinder on Iconfinder">
              <a:extLst>
                <a:ext uri="{FF2B5EF4-FFF2-40B4-BE49-F238E27FC236}">
                  <a16:creationId xmlns:a16="http://schemas.microsoft.com/office/drawing/2014/main" id="{D832605C-5484-D18A-3672-7E51A5F4FA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0004" y="3900937"/>
              <a:ext cx="371991" cy="371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50" name="CuadroTexto 102">
              <a:extLst>
                <a:ext uri="{FF2B5EF4-FFF2-40B4-BE49-F238E27FC236}">
                  <a16:creationId xmlns:a16="http://schemas.microsoft.com/office/drawing/2014/main" id="{7640818A-1AD5-4E34-2241-1BF247690EE2}"/>
                </a:ext>
              </a:extLst>
            </p:cNvPr>
            <p:cNvSpPr txBox="1"/>
            <p:nvPr/>
          </p:nvSpPr>
          <p:spPr>
            <a:xfrm>
              <a:off x="1534041" y="3870828"/>
              <a:ext cx="2986103" cy="4539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ts val="1400"/>
                </a:lnSpc>
              </a:pP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03.</a:t>
              </a: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 La ley se aplica tanto a los </a:t>
              </a:r>
              <a:r>
                <a:rPr lang="es-ES" sz="1100" i="1">
                  <a:solidFill>
                    <a:srgbClr val="00B5E2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conductores como a los pasajeros</a:t>
              </a:r>
            </a:p>
          </p:txBody>
        </p:sp>
        <p:sp>
          <p:nvSpPr>
            <p:cNvPr id="10251" name="CuadroTexto 103">
              <a:extLst>
                <a:ext uri="{FF2B5EF4-FFF2-40B4-BE49-F238E27FC236}">
                  <a16:creationId xmlns:a16="http://schemas.microsoft.com/office/drawing/2014/main" id="{5AE1148C-CC56-6070-73B6-A54F41CBB6CF}"/>
                </a:ext>
              </a:extLst>
            </p:cNvPr>
            <p:cNvSpPr txBox="1"/>
            <p:nvPr/>
          </p:nvSpPr>
          <p:spPr>
            <a:xfrm>
              <a:off x="7671370" y="3874778"/>
              <a:ext cx="2986103" cy="4539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Código Nacional de Tránsito</a:t>
              </a:r>
            </a:p>
            <a:p>
              <a:pPr>
                <a:lnSpc>
                  <a:spcPts val="1400"/>
                </a:lnSpc>
              </a:pPr>
              <a:r>
                <a:rPr lang="es-ES" sz="1200" i="1">
                  <a:solidFill>
                    <a:srgbClr val="2F5597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Ley 769 de 2002</a:t>
              </a:r>
            </a:p>
          </p:txBody>
        </p:sp>
      </p:grpSp>
      <p:grpSp>
        <p:nvGrpSpPr>
          <p:cNvPr id="10258" name="Grupo 3">
            <a:extLst>
              <a:ext uri="{FF2B5EF4-FFF2-40B4-BE49-F238E27FC236}">
                <a16:creationId xmlns:a16="http://schemas.microsoft.com/office/drawing/2014/main" id="{5FF16741-366D-4272-3D3E-73055A66FED4}"/>
              </a:ext>
            </a:extLst>
          </p:cNvPr>
          <p:cNvGrpSpPr/>
          <p:nvPr/>
        </p:nvGrpSpPr>
        <p:grpSpPr>
          <a:xfrm>
            <a:off x="1411579" y="2886589"/>
            <a:ext cx="4747954" cy="453907"/>
            <a:chOff x="1524516" y="2886984"/>
            <a:chExt cx="4747954" cy="453907"/>
          </a:xfrm>
        </p:grpSpPr>
        <p:sp>
          <p:nvSpPr>
            <p:cNvPr id="10259" name="Elipse 105">
              <a:extLst>
                <a:ext uri="{FF2B5EF4-FFF2-40B4-BE49-F238E27FC236}">
                  <a16:creationId xmlns:a16="http://schemas.microsoft.com/office/drawing/2014/main" id="{0B216C5D-4B9E-AB31-0324-965087B138C8}"/>
                </a:ext>
              </a:extLst>
            </p:cNvPr>
            <p:cNvSpPr/>
            <p:nvPr/>
          </p:nvSpPr>
          <p:spPr>
            <a:xfrm>
              <a:off x="5967203" y="2995704"/>
              <a:ext cx="240145" cy="23646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grpSp>
          <p:nvGrpSpPr>
            <p:cNvPr id="10260" name="Grupo 108">
              <a:extLst>
                <a:ext uri="{FF2B5EF4-FFF2-40B4-BE49-F238E27FC236}">
                  <a16:creationId xmlns:a16="http://schemas.microsoft.com/office/drawing/2014/main" id="{7D6ADB94-6C37-2BF0-FDBC-F123CF770001}"/>
                </a:ext>
              </a:extLst>
            </p:cNvPr>
            <p:cNvGrpSpPr/>
            <p:nvPr/>
          </p:nvGrpSpPr>
          <p:grpSpPr>
            <a:xfrm>
              <a:off x="4546437" y="2941478"/>
              <a:ext cx="1651386" cy="346210"/>
              <a:chOff x="4555962" y="1923810"/>
              <a:chExt cx="1651386" cy="346210"/>
            </a:xfrm>
          </p:grpSpPr>
          <p:sp>
            <p:nvSpPr>
              <p:cNvPr id="10263" name="Elipse 109">
                <a:extLst>
                  <a:ext uri="{FF2B5EF4-FFF2-40B4-BE49-F238E27FC236}">
                    <a16:creationId xmlns:a16="http://schemas.microsoft.com/office/drawing/2014/main" id="{321C2AC5-35EB-723F-CBAD-8D882D0640C0}"/>
                  </a:ext>
                </a:extLst>
              </p:cNvPr>
              <p:cNvSpPr/>
              <p:nvPr/>
            </p:nvSpPr>
            <p:spPr>
              <a:xfrm>
                <a:off x="5967203" y="1978682"/>
                <a:ext cx="240145" cy="236466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0264" name="Elipse 110">
                <a:extLst>
                  <a:ext uri="{FF2B5EF4-FFF2-40B4-BE49-F238E27FC236}">
                    <a16:creationId xmlns:a16="http://schemas.microsoft.com/office/drawing/2014/main" id="{F7F1109F-3D60-4018-EB3E-A6A2C4E2F471}"/>
                  </a:ext>
                </a:extLst>
              </p:cNvPr>
              <p:cNvSpPr/>
              <p:nvPr/>
            </p:nvSpPr>
            <p:spPr>
              <a:xfrm>
                <a:off x="4555962" y="1923810"/>
                <a:ext cx="351597" cy="34621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cxnSp>
            <p:nvCxnSpPr>
              <p:cNvPr id="10265" name="Conector recto 111">
                <a:extLst>
                  <a:ext uri="{FF2B5EF4-FFF2-40B4-BE49-F238E27FC236}">
                    <a16:creationId xmlns:a16="http://schemas.microsoft.com/office/drawing/2014/main" id="{F4376595-42C7-6BBF-777F-87850FF77117}"/>
                  </a:ext>
                </a:extLst>
              </p:cNvPr>
              <p:cNvCxnSpPr>
                <a:stCxn id="10264" idx="6"/>
                <a:endCxn id="10263" idx="2"/>
              </p:cNvCxnSpPr>
              <p:nvPr/>
            </p:nvCxnSpPr>
            <p:spPr>
              <a:xfrm>
                <a:off x="4907559" y="2096915"/>
                <a:ext cx="1059644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261" name="Picture 2" descr="Check, done, ok icon - Download on Iconfinder on Iconfinder">
              <a:extLst>
                <a:ext uri="{FF2B5EF4-FFF2-40B4-BE49-F238E27FC236}">
                  <a16:creationId xmlns:a16="http://schemas.microsoft.com/office/drawing/2014/main" id="{818B9335-DFA6-2C64-719B-46AB26E730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0479" y="2917093"/>
              <a:ext cx="371991" cy="371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62" name="CuadroTexto 113">
              <a:extLst>
                <a:ext uri="{FF2B5EF4-FFF2-40B4-BE49-F238E27FC236}">
                  <a16:creationId xmlns:a16="http://schemas.microsoft.com/office/drawing/2014/main" id="{5BE0E872-AE3E-E1E7-3A84-9A8B426233A0}"/>
                </a:ext>
              </a:extLst>
            </p:cNvPr>
            <p:cNvSpPr txBox="1"/>
            <p:nvPr/>
          </p:nvSpPr>
          <p:spPr>
            <a:xfrm>
              <a:off x="1524516" y="2886984"/>
              <a:ext cx="2986103" cy="4539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ts val="1400"/>
                </a:lnSpc>
              </a:pP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02.</a:t>
              </a: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 La ley se aplica a </a:t>
              </a:r>
              <a:r>
                <a:rPr lang="es-ES" sz="1100" i="1">
                  <a:solidFill>
                    <a:srgbClr val="00B5E2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todo tipo de vías </a:t>
              </a: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y de vehículos motorizados</a:t>
              </a:r>
            </a:p>
          </p:txBody>
        </p:sp>
      </p:grpSp>
      <p:grpSp>
        <p:nvGrpSpPr>
          <p:cNvPr id="10266" name="Grupo 5">
            <a:extLst>
              <a:ext uri="{FF2B5EF4-FFF2-40B4-BE49-F238E27FC236}">
                <a16:creationId xmlns:a16="http://schemas.microsoft.com/office/drawing/2014/main" id="{DEEF4379-DC65-5969-8F1F-C99A5ED3DEFD}"/>
              </a:ext>
            </a:extLst>
          </p:cNvPr>
          <p:cNvGrpSpPr/>
          <p:nvPr/>
        </p:nvGrpSpPr>
        <p:grpSpPr>
          <a:xfrm>
            <a:off x="1411579" y="4249601"/>
            <a:ext cx="9419709" cy="812979"/>
            <a:chOff x="1514991" y="4700521"/>
            <a:chExt cx="9419709" cy="812979"/>
          </a:xfrm>
        </p:grpSpPr>
        <p:grpSp>
          <p:nvGrpSpPr>
            <p:cNvPr id="10267" name="Grupo 115">
              <a:extLst>
                <a:ext uri="{FF2B5EF4-FFF2-40B4-BE49-F238E27FC236}">
                  <a16:creationId xmlns:a16="http://schemas.microsoft.com/office/drawing/2014/main" id="{D5F759E9-8AD6-A44F-4037-D8462C607CB2}"/>
                </a:ext>
              </a:extLst>
            </p:cNvPr>
            <p:cNvGrpSpPr/>
            <p:nvPr/>
          </p:nvGrpSpPr>
          <p:grpSpPr>
            <a:xfrm>
              <a:off x="5957678" y="4902819"/>
              <a:ext cx="1680808" cy="346210"/>
              <a:chOff x="5967203" y="2788507"/>
              <a:chExt cx="1680808" cy="346210"/>
            </a:xfrm>
          </p:grpSpPr>
          <p:sp>
            <p:nvSpPr>
              <p:cNvPr id="10275" name="Elipse 116">
                <a:extLst>
                  <a:ext uri="{FF2B5EF4-FFF2-40B4-BE49-F238E27FC236}">
                    <a16:creationId xmlns:a16="http://schemas.microsoft.com/office/drawing/2014/main" id="{28FF407C-9395-752F-0D1C-C8129A28BCA5}"/>
                  </a:ext>
                </a:extLst>
              </p:cNvPr>
              <p:cNvSpPr/>
              <p:nvPr/>
            </p:nvSpPr>
            <p:spPr>
              <a:xfrm>
                <a:off x="5967203" y="2843379"/>
                <a:ext cx="240145" cy="236466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0276" name="Elipse 117">
                <a:extLst>
                  <a:ext uri="{FF2B5EF4-FFF2-40B4-BE49-F238E27FC236}">
                    <a16:creationId xmlns:a16="http://schemas.microsoft.com/office/drawing/2014/main" id="{776F94E4-E85C-0EBC-4771-771B36C06E09}"/>
                  </a:ext>
                </a:extLst>
              </p:cNvPr>
              <p:cNvSpPr/>
              <p:nvPr/>
            </p:nvSpPr>
            <p:spPr>
              <a:xfrm>
                <a:off x="7296414" y="2788507"/>
                <a:ext cx="351597" cy="34621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cxnSp>
            <p:nvCxnSpPr>
              <p:cNvPr id="10277" name="Conector recto 118">
                <a:extLst>
                  <a:ext uri="{FF2B5EF4-FFF2-40B4-BE49-F238E27FC236}">
                    <a16:creationId xmlns:a16="http://schemas.microsoft.com/office/drawing/2014/main" id="{FFA47956-0A74-8B3A-0B4D-DC9A2131D7E4}"/>
                  </a:ext>
                </a:extLst>
              </p:cNvPr>
              <p:cNvCxnSpPr/>
              <p:nvPr/>
            </p:nvCxnSpPr>
            <p:spPr>
              <a:xfrm>
                <a:off x="6207348" y="2953502"/>
                <a:ext cx="1059644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68" name="Grupo 119">
              <a:extLst>
                <a:ext uri="{FF2B5EF4-FFF2-40B4-BE49-F238E27FC236}">
                  <a16:creationId xmlns:a16="http://schemas.microsoft.com/office/drawing/2014/main" id="{E12946DF-83C2-CA82-F14A-452970033FF3}"/>
                </a:ext>
              </a:extLst>
            </p:cNvPr>
            <p:cNvGrpSpPr/>
            <p:nvPr/>
          </p:nvGrpSpPr>
          <p:grpSpPr>
            <a:xfrm>
              <a:off x="4536912" y="4903465"/>
              <a:ext cx="1651386" cy="346210"/>
              <a:chOff x="4555962" y="1923810"/>
              <a:chExt cx="1651386" cy="346210"/>
            </a:xfrm>
          </p:grpSpPr>
          <p:sp>
            <p:nvSpPr>
              <p:cNvPr id="10272" name="Elipse 120">
                <a:extLst>
                  <a:ext uri="{FF2B5EF4-FFF2-40B4-BE49-F238E27FC236}">
                    <a16:creationId xmlns:a16="http://schemas.microsoft.com/office/drawing/2014/main" id="{0DA3FF0A-1D16-B234-C835-0E330D75D200}"/>
                  </a:ext>
                </a:extLst>
              </p:cNvPr>
              <p:cNvSpPr/>
              <p:nvPr/>
            </p:nvSpPr>
            <p:spPr>
              <a:xfrm>
                <a:off x="5967203" y="1978682"/>
                <a:ext cx="240145" cy="236466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0273" name="Elipse 121">
                <a:extLst>
                  <a:ext uri="{FF2B5EF4-FFF2-40B4-BE49-F238E27FC236}">
                    <a16:creationId xmlns:a16="http://schemas.microsoft.com/office/drawing/2014/main" id="{5C3CD401-6BE8-097F-0D97-1EF9CD54067B}"/>
                  </a:ext>
                </a:extLst>
              </p:cNvPr>
              <p:cNvSpPr/>
              <p:nvPr/>
            </p:nvSpPr>
            <p:spPr>
              <a:xfrm>
                <a:off x="4555962" y="1923810"/>
                <a:ext cx="351597" cy="34621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cxnSp>
            <p:nvCxnSpPr>
              <p:cNvPr id="10274" name="Conector recto 122">
                <a:extLst>
                  <a:ext uri="{FF2B5EF4-FFF2-40B4-BE49-F238E27FC236}">
                    <a16:creationId xmlns:a16="http://schemas.microsoft.com/office/drawing/2014/main" id="{F2B9572C-9181-3D4F-4991-72E7BD7312B1}"/>
                  </a:ext>
                </a:extLst>
              </p:cNvPr>
              <p:cNvCxnSpPr>
                <a:stCxn id="10273" idx="6"/>
                <a:endCxn id="10272" idx="2"/>
              </p:cNvCxnSpPr>
              <p:nvPr/>
            </p:nvCxnSpPr>
            <p:spPr>
              <a:xfrm>
                <a:off x="4907559" y="2096915"/>
                <a:ext cx="1059644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269" name="Picture 2" descr="Check, done, ok icon - Download on Iconfinder on Iconfinder">
              <a:extLst>
                <a:ext uri="{FF2B5EF4-FFF2-40B4-BE49-F238E27FC236}">
                  <a16:creationId xmlns:a16="http://schemas.microsoft.com/office/drawing/2014/main" id="{6735B600-128D-1CE5-8686-6E2187DE26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0954" y="4879080"/>
              <a:ext cx="371991" cy="371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70" name="CuadroTexto 124">
              <a:extLst>
                <a:ext uri="{FF2B5EF4-FFF2-40B4-BE49-F238E27FC236}">
                  <a16:creationId xmlns:a16="http://schemas.microsoft.com/office/drawing/2014/main" id="{F4BC175E-9A72-13AC-1711-0F94330C44FA}"/>
                </a:ext>
              </a:extLst>
            </p:cNvPr>
            <p:cNvSpPr txBox="1"/>
            <p:nvPr/>
          </p:nvSpPr>
          <p:spPr>
            <a:xfrm>
              <a:off x="1514991" y="4791821"/>
              <a:ext cx="2986103" cy="633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ts val="1400"/>
                </a:lnSpc>
              </a:pP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04.</a:t>
              </a: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 La norma hace referencia o alude a una norma sobre </a:t>
              </a:r>
              <a:r>
                <a:rPr lang="es-ES" sz="1100" i="1">
                  <a:solidFill>
                    <a:srgbClr val="00B5E2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fabricación de cascos</a:t>
              </a:r>
            </a:p>
          </p:txBody>
        </p:sp>
        <p:sp>
          <p:nvSpPr>
            <p:cNvPr id="10271" name="CuadroTexto 125">
              <a:extLst>
                <a:ext uri="{FF2B5EF4-FFF2-40B4-BE49-F238E27FC236}">
                  <a16:creationId xmlns:a16="http://schemas.microsoft.com/office/drawing/2014/main" id="{4D4F8A9E-DF12-0F0F-7F88-C88FF903626E}"/>
                </a:ext>
              </a:extLst>
            </p:cNvPr>
            <p:cNvSpPr txBox="1"/>
            <p:nvPr/>
          </p:nvSpPr>
          <p:spPr>
            <a:xfrm>
              <a:off x="7652320" y="4700521"/>
              <a:ext cx="3282380" cy="8129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s-ES" sz="1400" b="1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Resolución</a:t>
              </a: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 1080 de 2019</a:t>
              </a:r>
            </a:p>
            <a:p>
              <a:pPr marL="85725" indent="-85725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es-ES" sz="1400" b="1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Controla:</a:t>
              </a: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 SIC, DIAN, Alcaldes</a:t>
              </a:r>
            </a:p>
            <a:p>
              <a:pPr marL="85725" indent="-85725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es-ES" sz="1400" b="1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Controlan a:</a:t>
              </a:r>
              <a:r>
                <a:rPr lang="es-ES" sz="1400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 Fabricantes, importadores y comercializadores</a:t>
              </a:r>
            </a:p>
          </p:txBody>
        </p:sp>
      </p:grpSp>
      <p:sp>
        <p:nvSpPr>
          <p:cNvPr id="10278" name="Elipse 70">
            <a:extLst>
              <a:ext uri="{FF2B5EF4-FFF2-40B4-BE49-F238E27FC236}">
                <a16:creationId xmlns:a16="http://schemas.microsoft.com/office/drawing/2014/main" id="{E5DBDDEE-002C-4069-1657-6961C7741F94}"/>
              </a:ext>
            </a:extLst>
          </p:cNvPr>
          <p:cNvSpPr/>
          <p:nvPr/>
        </p:nvSpPr>
        <p:spPr>
          <a:xfrm>
            <a:off x="7183477" y="2965166"/>
            <a:ext cx="351597" cy="34621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79" name="CuadroTexto 72">
            <a:extLst>
              <a:ext uri="{FF2B5EF4-FFF2-40B4-BE49-F238E27FC236}">
                <a16:creationId xmlns:a16="http://schemas.microsoft.com/office/drawing/2014/main" id="{8F884074-F30A-FC34-D5A2-8794ED67FC3C}"/>
              </a:ext>
            </a:extLst>
          </p:cNvPr>
          <p:cNvSpPr txBox="1"/>
          <p:nvPr/>
        </p:nvSpPr>
        <p:spPr>
          <a:xfrm>
            <a:off x="7548908" y="2915268"/>
            <a:ext cx="2986103" cy="453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s-ES" sz="140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Código Nacional de Tránsito</a:t>
            </a:r>
          </a:p>
          <a:p>
            <a:pPr>
              <a:lnSpc>
                <a:spcPts val="1400"/>
              </a:lnSpc>
            </a:pPr>
            <a:r>
              <a:rPr lang="es-ES" sz="1200" i="1">
                <a:solidFill>
                  <a:srgbClr val="2F5597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Ley 769 de 2002</a:t>
            </a:r>
          </a:p>
        </p:txBody>
      </p:sp>
      <p:cxnSp>
        <p:nvCxnSpPr>
          <p:cNvPr id="10280" name="Conector recto 12">
            <a:extLst>
              <a:ext uri="{FF2B5EF4-FFF2-40B4-BE49-F238E27FC236}">
                <a16:creationId xmlns:a16="http://schemas.microsoft.com/office/drawing/2014/main" id="{B30BAFD8-16D5-58B1-2E2A-6B0EA42552E3}"/>
              </a:ext>
            </a:extLst>
          </p:cNvPr>
          <p:cNvCxnSpPr>
            <a:cxnSpLocks/>
          </p:cNvCxnSpPr>
          <p:nvPr/>
        </p:nvCxnSpPr>
        <p:spPr>
          <a:xfrm flipV="1">
            <a:off x="6688457" y="2550880"/>
            <a:ext cx="0" cy="1166762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1" name="CuadroTexto 73">
            <a:extLst>
              <a:ext uri="{FF2B5EF4-FFF2-40B4-BE49-F238E27FC236}">
                <a16:creationId xmlns:a16="http://schemas.microsoft.com/office/drawing/2014/main" id="{FBD2413B-066E-9EA1-6D79-9E5DC52A3CE7}"/>
              </a:ext>
            </a:extLst>
          </p:cNvPr>
          <p:cNvSpPr txBox="1"/>
          <p:nvPr/>
        </p:nvSpPr>
        <p:spPr>
          <a:xfrm>
            <a:off x="1411578" y="6248261"/>
            <a:ext cx="8838686" cy="453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s-ES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06.</a:t>
            </a:r>
            <a:r>
              <a:rPr lang="es-ES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La  LEY 2252 del 14 de Julio de 2022 Ley Julián Esteban – </a:t>
            </a:r>
            <a:r>
              <a:rPr lang="es-ES" sz="1100" i="1" dirty="0">
                <a:solidFill>
                  <a:srgbClr val="00B5E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“no se podrá exigir que el casco contenga el número de placa correspondiente al del vehículo en que se moviliza”</a:t>
            </a:r>
          </a:p>
        </p:txBody>
      </p:sp>
      <p:sp>
        <p:nvSpPr>
          <p:cNvPr id="10282" name="Rectángulo redondeado 15">
            <a:extLst>
              <a:ext uri="{FF2B5EF4-FFF2-40B4-BE49-F238E27FC236}">
                <a16:creationId xmlns:a16="http://schemas.microsoft.com/office/drawing/2014/main" id="{2DDCFFFB-2EA9-E588-6C86-32235CAC8B35}"/>
              </a:ext>
            </a:extLst>
          </p:cNvPr>
          <p:cNvSpPr/>
          <p:nvPr/>
        </p:nvSpPr>
        <p:spPr>
          <a:xfrm>
            <a:off x="1184641" y="4176123"/>
            <a:ext cx="9946206" cy="1886968"/>
          </a:xfrm>
          <a:prstGeom prst="roundRect">
            <a:avLst/>
          </a:prstGeom>
          <a:noFill/>
          <a:ln w="28575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3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CF8CFF-FA0F-4CF3-25F0-5F3357F100A1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" name="Rectángulo 27">
            <a:extLst>
              <a:ext uri="{FF2B5EF4-FFF2-40B4-BE49-F238E27FC236}">
                <a16:creationId xmlns:a16="http://schemas.microsoft.com/office/drawing/2014/main" id="{5150ED62-D1AE-886D-9176-BBE7775FA939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28">
            <a:extLst>
              <a:ext uri="{FF2B5EF4-FFF2-40B4-BE49-F238E27FC236}">
                <a16:creationId xmlns:a16="http://schemas.microsoft.com/office/drawing/2014/main" id="{C64D8DEC-E454-1A4C-CFF3-276F0AF52AAC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1911B3C-43A3-A92F-FAB9-070DC027425F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Comportamiento – Estrategia integral para la movilidad segura en contextos escolares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BC0A32B7-2A93-374C-C1D6-6947D110A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42" y="2567912"/>
            <a:ext cx="5949366" cy="368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8FD5944-F394-3D56-CF5C-508422C27319}"/>
              </a:ext>
            </a:extLst>
          </p:cNvPr>
          <p:cNvSpPr txBox="1"/>
          <p:nvPr/>
        </p:nvSpPr>
        <p:spPr>
          <a:xfrm>
            <a:off x="6884649" y="2979337"/>
            <a:ext cx="511356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CO" i="1" dirty="0">
                <a:solidFill>
                  <a:srgbClr val="343A40"/>
                </a:solidFill>
                <a:highlight>
                  <a:srgbClr val="FFFFFF"/>
                </a:highlight>
                <a:latin typeface="Montserrat-Regular"/>
              </a:rPr>
              <a:t>Fortalecer procesos que promuevan la movilidad segura y sostenible en escenarios de educación formal, informal, así como para el trabajo y desarrollo humano.</a:t>
            </a:r>
          </a:p>
          <a:p>
            <a:pPr algn="just"/>
            <a:endParaRPr lang="en-CO" i="1" dirty="0">
              <a:solidFill>
                <a:srgbClr val="343A40"/>
              </a:solidFill>
              <a:highlight>
                <a:srgbClr val="FFFFFF"/>
              </a:highlight>
              <a:latin typeface="Montserrat-Regular"/>
            </a:endParaRPr>
          </a:p>
          <a:p>
            <a:pPr algn="just"/>
            <a:r>
              <a:rPr lang="en-CO" i="1" dirty="0">
                <a:solidFill>
                  <a:srgbClr val="343A40"/>
                </a:solidFill>
                <a:highlight>
                  <a:srgbClr val="FFFFFF"/>
                </a:highlight>
                <a:latin typeface="Montserrat-Regular"/>
              </a:rPr>
              <a:t> Mejorar la seguridad en el acceso de los actores viales a los diferentes medios de transporte.</a:t>
            </a:r>
          </a:p>
          <a:p>
            <a:pPr algn="just"/>
            <a:endParaRPr lang="en-CO" dirty="0"/>
          </a:p>
        </p:txBody>
      </p:sp>
    </p:spTree>
    <p:extLst>
      <p:ext uri="{BB962C8B-B14F-4D97-AF65-F5344CB8AC3E}">
        <p14:creationId xmlns:p14="http://schemas.microsoft.com/office/powerpoint/2010/main" val="21993312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CF8CFF-FA0F-4CF3-25F0-5F3357F100A1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" name="Rectángulo 27">
            <a:extLst>
              <a:ext uri="{FF2B5EF4-FFF2-40B4-BE49-F238E27FC236}">
                <a16:creationId xmlns:a16="http://schemas.microsoft.com/office/drawing/2014/main" id="{5150ED62-D1AE-886D-9176-BBE7775FA939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28">
            <a:extLst>
              <a:ext uri="{FF2B5EF4-FFF2-40B4-BE49-F238E27FC236}">
                <a16:creationId xmlns:a16="http://schemas.microsoft.com/office/drawing/2014/main" id="{C64D8DEC-E454-1A4C-CFF3-276F0AF52AAC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1911B3C-43A3-A92F-FAB9-070DC027425F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Comportamiento – Estrategia integral para la movilidad segura en contextos escolares</a:t>
            </a:r>
          </a:p>
        </p:txBody>
      </p:sp>
      <p:pic>
        <p:nvPicPr>
          <p:cNvPr id="6" name="Picture 98">
            <a:extLst>
              <a:ext uri="{FF2B5EF4-FFF2-40B4-BE49-F238E27FC236}">
                <a16:creationId xmlns:a16="http://schemas.microsoft.com/office/drawing/2014/main" id="{BC701E90-4697-78D2-7F66-C5110A950A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401" y="2130038"/>
            <a:ext cx="10372617" cy="39961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BAD58A-6E31-86F3-505E-E0811B026AD1}"/>
              </a:ext>
            </a:extLst>
          </p:cNvPr>
          <p:cNvSpPr txBox="1"/>
          <p:nvPr/>
        </p:nvSpPr>
        <p:spPr>
          <a:xfrm>
            <a:off x="798369" y="6213629"/>
            <a:ext cx="113622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Reglamentación del PME obligatorio (Solo Bogotá por resolución)</a:t>
            </a:r>
          </a:p>
          <a:p>
            <a:r>
              <a:rPr lang="es-ES_tradnl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Construcción de la resolución que sugiere a los municipios la adopción de los PME  (Acciones a partir del Pacto por </a:t>
            </a:r>
            <a:r>
              <a:rPr lang="es-ES_tradnl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NNA´s</a:t>
            </a:r>
            <a:r>
              <a:rPr lang="es-ES_tradnl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092070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CF8CFF-FA0F-4CF3-25F0-5F3357F100A1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" name="Rectángulo 27">
            <a:extLst>
              <a:ext uri="{FF2B5EF4-FFF2-40B4-BE49-F238E27FC236}">
                <a16:creationId xmlns:a16="http://schemas.microsoft.com/office/drawing/2014/main" id="{5150ED62-D1AE-886D-9176-BBE7775FA939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28">
            <a:extLst>
              <a:ext uri="{FF2B5EF4-FFF2-40B4-BE49-F238E27FC236}">
                <a16:creationId xmlns:a16="http://schemas.microsoft.com/office/drawing/2014/main" id="{C64D8DEC-E454-1A4C-CFF3-276F0AF52AAC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1911B3C-43A3-A92F-FAB9-070DC027425F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Comportamiento – Estrategia integral para la movilidad segura en contextos escolares</a:t>
            </a:r>
          </a:p>
        </p:txBody>
      </p:sp>
      <p:sp>
        <p:nvSpPr>
          <p:cNvPr id="8" name="CuadroTexto 6">
            <a:extLst>
              <a:ext uri="{FF2B5EF4-FFF2-40B4-BE49-F238E27FC236}">
                <a16:creationId xmlns:a16="http://schemas.microsoft.com/office/drawing/2014/main" id="{A394839F-8593-6214-325A-55AB30C4A6F3}"/>
              </a:ext>
            </a:extLst>
          </p:cNvPr>
          <p:cNvSpPr txBox="1"/>
          <p:nvPr/>
        </p:nvSpPr>
        <p:spPr>
          <a:xfrm>
            <a:off x="587858" y="2583948"/>
            <a:ext cx="56795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Promoción modos activos de transporte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Rutas escolares seguras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Estudio de alternativas de promoción del transporte escolar en otros modos de transporte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Estudiar otras condiciones de transporte escolar que en efecto existe en un país diverso como Colombia.</a:t>
            </a:r>
          </a:p>
        </p:txBody>
      </p:sp>
      <p:pic>
        <p:nvPicPr>
          <p:cNvPr id="13" name="WhatsApp Video 2024-04-02 at 17.50.53.mp4">
            <a:hlinkClick r:id="" action="ppaction://media"/>
            <a:extLst>
              <a:ext uri="{FF2B5EF4-FFF2-40B4-BE49-F238E27FC236}">
                <a16:creationId xmlns:a16="http://schemas.microsoft.com/office/drawing/2014/main" id="{CEBD1A23-B4CD-1800-A9BD-6EBBF26278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97053" y="2198688"/>
            <a:ext cx="2531207" cy="4556173"/>
          </a:xfrm>
          <a:prstGeom prst="rect">
            <a:avLst/>
          </a:prstGeom>
        </p:spPr>
      </p:pic>
      <p:pic>
        <p:nvPicPr>
          <p:cNvPr id="14" name="WhatsApp Video 2024-04-08 at 21.54.12.mp4">
            <a:hlinkClick r:id="" action="ppaction://media"/>
            <a:extLst>
              <a:ext uri="{FF2B5EF4-FFF2-40B4-BE49-F238E27FC236}">
                <a16:creationId xmlns:a16="http://schemas.microsoft.com/office/drawing/2014/main" id="{86692998-C85A-836E-5641-6FBF78ECA3F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64097" y="2198688"/>
            <a:ext cx="2578667" cy="4556173"/>
          </a:xfrm>
          <a:prstGeom prst="rect">
            <a:avLst/>
          </a:prstGeom>
        </p:spPr>
      </p:pic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5D011FF3-5420-1F56-C297-B0445EAF02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8211332"/>
              </p:ext>
            </p:extLst>
          </p:nvPr>
        </p:nvGraphicFramePr>
        <p:xfrm>
          <a:off x="997290" y="4153608"/>
          <a:ext cx="5894829" cy="2601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15613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6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7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CF8CFF-FA0F-4CF3-25F0-5F3357F100A1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" name="Rectángulo 27">
            <a:extLst>
              <a:ext uri="{FF2B5EF4-FFF2-40B4-BE49-F238E27FC236}">
                <a16:creationId xmlns:a16="http://schemas.microsoft.com/office/drawing/2014/main" id="{5150ED62-D1AE-886D-9176-BBE7775FA939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28">
            <a:extLst>
              <a:ext uri="{FF2B5EF4-FFF2-40B4-BE49-F238E27FC236}">
                <a16:creationId xmlns:a16="http://schemas.microsoft.com/office/drawing/2014/main" id="{C64D8DEC-E454-1A4C-CFF3-276F0AF52AAC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1911B3C-43A3-A92F-FAB9-070DC027425F}"/>
              </a:ext>
            </a:extLst>
          </p:cNvPr>
          <p:cNvSpPr txBox="1"/>
          <p:nvPr/>
        </p:nvSpPr>
        <p:spPr>
          <a:xfrm>
            <a:off x="1029533" y="1829356"/>
            <a:ext cx="6136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Comportamiento – Escuela Virtual de Seguridad Vial</a:t>
            </a:r>
          </a:p>
        </p:txBody>
      </p:sp>
      <p:pic>
        <p:nvPicPr>
          <p:cNvPr id="8" name="Imagen 23" descr="Forma, Rectángulo&#10;&#10;Descripción generada automáticamente">
            <a:extLst>
              <a:ext uri="{FF2B5EF4-FFF2-40B4-BE49-F238E27FC236}">
                <a16:creationId xmlns:a16="http://schemas.microsoft.com/office/drawing/2014/main" id="{440A6F3D-81DC-170D-66F8-ECEFBB53916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9" t="23400" r="5546" b="30847"/>
          <a:stretch/>
        </p:blipFill>
        <p:spPr>
          <a:xfrm>
            <a:off x="-130777" y="2182124"/>
            <a:ext cx="8358076" cy="4699244"/>
          </a:xfrm>
          <a:prstGeom prst="rect">
            <a:avLst/>
          </a:prstGeom>
        </p:spPr>
      </p:pic>
      <p:pic>
        <p:nvPicPr>
          <p:cNvPr id="11" name="VIDEO ESCUELA VIRTUAL COMPRIMIDO (1)" descr="VIDEO ESCUELA VIRTUAL COMPRIMIDO (1)">
            <a:hlinkClick r:id="" action="ppaction://media"/>
            <a:extLst>
              <a:ext uri="{FF2B5EF4-FFF2-40B4-BE49-F238E27FC236}">
                <a16:creationId xmlns:a16="http://schemas.microsoft.com/office/drawing/2014/main" id="{F6296109-2DFB-EE13-9BD7-082375D642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9028" y="2748333"/>
            <a:ext cx="6136275" cy="3519523"/>
          </a:xfrm>
          <a:prstGeom prst="rect">
            <a:avLst/>
          </a:prstGeom>
        </p:spPr>
      </p:pic>
      <p:sp>
        <p:nvSpPr>
          <p:cNvPr id="13" name="Rectángulo: esquinas redondeadas 27">
            <a:extLst>
              <a:ext uri="{FF2B5EF4-FFF2-40B4-BE49-F238E27FC236}">
                <a16:creationId xmlns:a16="http://schemas.microsoft.com/office/drawing/2014/main" id="{B2334336-B42D-DB4E-FFE0-D7010AAF6B92}"/>
              </a:ext>
            </a:extLst>
          </p:cNvPr>
          <p:cNvSpPr/>
          <p:nvPr/>
        </p:nvSpPr>
        <p:spPr>
          <a:xfrm>
            <a:off x="7949793" y="1393991"/>
            <a:ext cx="3712051" cy="373225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99"/>
          </a:p>
        </p:txBody>
      </p:sp>
      <p:sp>
        <p:nvSpPr>
          <p:cNvPr id="14" name="CuadroTexto 28">
            <a:extLst>
              <a:ext uri="{FF2B5EF4-FFF2-40B4-BE49-F238E27FC236}">
                <a16:creationId xmlns:a16="http://schemas.microsoft.com/office/drawing/2014/main" id="{D84EF6C0-E7DE-2387-7289-873C521C027A}"/>
              </a:ext>
            </a:extLst>
          </p:cNvPr>
          <p:cNvSpPr txBox="1"/>
          <p:nvPr/>
        </p:nvSpPr>
        <p:spPr>
          <a:xfrm>
            <a:off x="8075732" y="1408763"/>
            <a:ext cx="3493264" cy="338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598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Escuela Virtual de Seguridad Vial</a:t>
            </a:r>
          </a:p>
        </p:txBody>
      </p:sp>
      <p:pic>
        <p:nvPicPr>
          <p:cNvPr id="15" name="Imagen 29">
            <a:hlinkClick r:id="rId10"/>
            <a:extLst>
              <a:ext uri="{FF2B5EF4-FFF2-40B4-BE49-F238E27FC236}">
                <a16:creationId xmlns:a16="http://schemas.microsoft.com/office/drawing/2014/main" id="{98F8B4BA-AA64-49A7-4D9A-465A69D1AA18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18628" y="1796739"/>
            <a:ext cx="429565" cy="407440"/>
          </a:xfrm>
          <a:prstGeom prst="rect">
            <a:avLst/>
          </a:prstGeom>
        </p:spPr>
      </p:pic>
      <p:sp>
        <p:nvSpPr>
          <p:cNvPr id="16" name="CuadroTexto 30">
            <a:hlinkClick r:id="rId10"/>
            <a:extLst>
              <a:ext uri="{FF2B5EF4-FFF2-40B4-BE49-F238E27FC236}">
                <a16:creationId xmlns:a16="http://schemas.microsoft.com/office/drawing/2014/main" id="{A1892C1E-0CB6-951A-1C41-53475BF04EDB}"/>
              </a:ext>
            </a:extLst>
          </p:cNvPr>
          <p:cNvSpPr txBox="1"/>
          <p:nvPr/>
        </p:nvSpPr>
        <p:spPr>
          <a:xfrm>
            <a:off x="8917396" y="1845223"/>
            <a:ext cx="3126461" cy="276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199" dirty="0">
                <a:latin typeface="Bahnschrift Light" panose="020B0502040204020203" pitchFamily="34" charset="0"/>
              </a:rPr>
              <a:t>https://ansv.gov.co/es/escuela</a:t>
            </a:r>
          </a:p>
        </p:txBody>
      </p:sp>
      <p:sp>
        <p:nvSpPr>
          <p:cNvPr id="17" name="CuadroTexto 31">
            <a:extLst>
              <a:ext uri="{FF2B5EF4-FFF2-40B4-BE49-F238E27FC236}">
                <a16:creationId xmlns:a16="http://schemas.microsoft.com/office/drawing/2014/main" id="{8704871A-F066-FC27-7950-5A54D9A75156}"/>
              </a:ext>
            </a:extLst>
          </p:cNvPr>
          <p:cNvSpPr txBox="1"/>
          <p:nvPr/>
        </p:nvSpPr>
        <p:spPr>
          <a:xfrm>
            <a:off x="8518628" y="2209907"/>
            <a:ext cx="3155309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98"/>
              </a:lnSpc>
            </a:pPr>
            <a:r>
              <a:rPr lang="es-ES" sz="1498" dirty="0">
                <a:solidFill>
                  <a:schemeClr val="tx1">
                    <a:lumMod val="50000"/>
                    <a:lumOff val="50000"/>
                  </a:schemeClr>
                </a:solidFill>
                <a:latin typeface="Bahnschrift Light Condensed" panose="020B0502040204020203" pitchFamily="34" charset="0"/>
              </a:rPr>
              <a:t>Recursos educativos para la Seguridad Vial Niñas, Niños y Adolescentes</a:t>
            </a:r>
            <a:endParaRPr lang="es-CO" sz="1498" dirty="0">
              <a:solidFill>
                <a:schemeClr val="tx1">
                  <a:lumMod val="50000"/>
                  <a:lumOff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8" name="Flecha: cheurón 32">
            <a:extLst>
              <a:ext uri="{FF2B5EF4-FFF2-40B4-BE49-F238E27FC236}">
                <a16:creationId xmlns:a16="http://schemas.microsoft.com/office/drawing/2014/main" id="{7BEABDEB-7320-1061-79BF-D1E8029DF7AE}"/>
              </a:ext>
            </a:extLst>
          </p:cNvPr>
          <p:cNvSpPr/>
          <p:nvPr/>
        </p:nvSpPr>
        <p:spPr>
          <a:xfrm>
            <a:off x="8361231" y="2296599"/>
            <a:ext cx="173718" cy="125806"/>
          </a:xfrm>
          <a:prstGeom prst="chevron">
            <a:avLst/>
          </a:prstGeom>
          <a:solidFill>
            <a:srgbClr val="009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99">
              <a:solidFill>
                <a:schemeClr val="tx1"/>
              </a:solidFill>
            </a:endParaRPr>
          </a:p>
        </p:txBody>
      </p:sp>
      <p:pic>
        <p:nvPicPr>
          <p:cNvPr id="19" name="Imagen 1">
            <a:extLst>
              <a:ext uri="{FF2B5EF4-FFF2-40B4-BE49-F238E27FC236}">
                <a16:creationId xmlns:a16="http://schemas.microsoft.com/office/drawing/2014/main" id="{5B5DB361-262E-1CB5-C79D-82FF29FA3C3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99389" y="2912736"/>
            <a:ext cx="3755952" cy="379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18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8182">
                <p:cTn id="3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13" grpId="0" animBg="1"/>
      <p:bldP spid="14" grpId="0"/>
      <p:bldP spid="16" grpId="0"/>
      <p:bldP spid="17" grpId="0"/>
      <p:bldP spid="1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CF8CFF-FA0F-4CF3-25F0-5F3357F100A1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" name="Rectángulo 27">
            <a:extLst>
              <a:ext uri="{FF2B5EF4-FFF2-40B4-BE49-F238E27FC236}">
                <a16:creationId xmlns:a16="http://schemas.microsoft.com/office/drawing/2014/main" id="{5150ED62-D1AE-886D-9176-BBE7775FA939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28">
            <a:extLst>
              <a:ext uri="{FF2B5EF4-FFF2-40B4-BE49-F238E27FC236}">
                <a16:creationId xmlns:a16="http://schemas.microsoft.com/office/drawing/2014/main" id="{C64D8DEC-E454-1A4C-CFF3-276F0AF52AAC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1911B3C-43A3-A92F-FAB9-070DC027425F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Vehículos seguros – Reglamentos técnicos (Adhesión acuerdo de 1958 - ONU)</a:t>
            </a:r>
          </a:p>
        </p:txBody>
      </p:sp>
      <p:sp>
        <p:nvSpPr>
          <p:cNvPr id="6" name="Rectángulo 22">
            <a:extLst>
              <a:ext uri="{FF2B5EF4-FFF2-40B4-BE49-F238E27FC236}">
                <a16:creationId xmlns:a16="http://schemas.microsoft.com/office/drawing/2014/main" id="{7E0B2717-146D-6503-E70C-DD686BB0689B}"/>
              </a:ext>
            </a:extLst>
          </p:cNvPr>
          <p:cNvSpPr/>
          <p:nvPr/>
        </p:nvSpPr>
        <p:spPr>
          <a:xfrm>
            <a:off x="701294" y="2255766"/>
            <a:ext cx="2381179" cy="21069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3201"/>
            <a:endParaRPr lang="es-CO" sz="1089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Rectángulo 23">
            <a:extLst>
              <a:ext uri="{FF2B5EF4-FFF2-40B4-BE49-F238E27FC236}">
                <a16:creationId xmlns:a16="http://schemas.microsoft.com/office/drawing/2014/main" id="{9BAFA04C-4F80-5D3C-4E13-64014187B4BB}"/>
              </a:ext>
            </a:extLst>
          </p:cNvPr>
          <p:cNvSpPr/>
          <p:nvPr/>
        </p:nvSpPr>
        <p:spPr>
          <a:xfrm>
            <a:off x="3333006" y="2255766"/>
            <a:ext cx="2381179" cy="21069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3201"/>
            <a:endParaRPr lang="es-CO" sz="108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ectángulo 24">
            <a:extLst>
              <a:ext uri="{FF2B5EF4-FFF2-40B4-BE49-F238E27FC236}">
                <a16:creationId xmlns:a16="http://schemas.microsoft.com/office/drawing/2014/main" id="{931B2A05-1FF1-20C1-D637-A4F67C9BF56E}"/>
              </a:ext>
            </a:extLst>
          </p:cNvPr>
          <p:cNvSpPr/>
          <p:nvPr/>
        </p:nvSpPr>
        <p:spPr>
          <a:xfrm>
            <a:off x="5964718" y="2255766"/>
            <a:ext cx="2381179" cy="21069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3201"/>
            <a:endParaRPr lang="es-CO" sz="108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ectángulo 25">
            <a:extLst>
              <a:ext uri="{FF2B5EF4-FFF2-40B4-BE49-F238E27FC236}">
                <a16:creationId xmlns:a16="http://schemas.microsoft.com/office/drawing/2014/main" id="{4A7D5439-9E6C-FB52-1DA9-26557CF095B1}"/>
              </a:ext>
            </a:extLst>
          </p:cNvPr>
          <p:cNvSpPr/>
          <p:nvPr/>
        </p:nvSpPr>
        <p:spPr>
          <a:xfrm>
            <a:off x="8596428" y="2255766"/>
            <a:ext cx="2381179" cy="21069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3201"/>
            <a:endParaRPr lang="es-CO" sz="108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Rectángulo 26">
            <a:extLst>
              <a:ext uri="{FF2B5EF4-FFF2-40B4-BE49-F238E27FC236}">
                <a16:creationId xmlns:a16="http://schemas.microsoft.com/office/drawing/2014/main" id="{30F08963-9567-98B6-99BA-EB3F2DE641EB}"/>
              </a:ext>
            </a:extLst>
          </p:cNvPr>
          <p:cNvSpPr/>
          <p:nvPr/>
        </p:nvSpPr>
        <p:spPr>
          <a:xfrm>
            <a:off x="732797" y="4597085"/>
            <a:ext cx="2381179" cy="21069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3201"/>
            <a:endParaRPr lang="es-CO" sz="108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Rectángulo 27">
            <a:extLst>
              <a:ext uri="{FF2B5EF4-FFF2-40B4-BE49-F238E27FC236}">
                <a16:creationId xmlns:a16="http://schemas.microsoft.com/office/drawing/2014/main" id="{4C61B095-12C5-D4D8-CB39-7D3979A50981}"/>
              </a:ext>
            </a:extLst>
          </p:cNvPr>
          <p:cNvSpPr/>
          <p:nvPr/>
        </p:nvSpPr>
        <p:spPr>
          <a:xfrm>
            <a:off x="3364509" y="4597085"/>
            <a:ext cx="2381179" cy="21069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3201"/>
            <a:endParaRPr lang="es-CO" sz="108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Rectángulo 28">
            <a:extLst>
              <a:ext uri="{FF2B5EF4-FFF2-40B4-BE49-F238E27FC236}">
                <a16:creationId xmlns:a16="http://schemas.microsoft.com/office/drawing/2014/main" id="{5DFE267C-CBF3-2EA6-0F59-0B33BB08D008}"/>
              </a:ext>
            </a:extLst>
          </p:cNvPr>
          <p:cNvSpPr/>
          <p:nvPr/>
        </p:nvSpPr>
        <p:spPr>
          <a:xfrm>
            <a:off x="8601156" y="4608703"/>
            <a:ext cx="2381179" cy="21069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3201"/>
            <a:endParaRPr lang="es-CO" sz="108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" name="Rectángulo 29">
            <a:extLst>
              <a:ext uri="{FF2B5EF4-FFF2-40B4-BE49-F238E27FC236}">
                <a16:creationId xmlns:a16="http://schemas.microsoft.com/office/drawing/2014/main" id="{74A4599D-60A1-FE70-A247-5E70AB98ECDC}"/>
              </a:ext>
            </a:extLst>
          </p:cNvPr>
          <p:cNvSpPr/>
          <p:nvPr/>
        </p:nvSpPr>
        <p:spPr>
          <a:xfrm>
            <a:off x="5951351" y="4589684"/>
            <a:ext cx="2381179" cy="21069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3201"/>
            <a:endParaRPr lang="es-CO" sz="108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CuadroTexto 30">
            <a:extLst>
              <a:ext uri="{FF2B5EF4-FFF2-40B4-BE49-F238E27FC236}">
                <a16:creationId xmlns:a16="http://schemas.microsoft.com/office/drawing/2014/main" id="{6FE90851-A161-41E4-1F97-BAA544DCC2F4}"/>
              </a:ext>
            </a:extLst>
          </p:cNvPr>
          <p:cNvSpPr txBox="1"/>
          <p:nvPr/>
        </p:nvSpPr>
        <p:spPr>
          <a:xfrm>
            <a:off x="818137" y="2858603"/>
            <a:ext cx="2381179" cy="1210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53201"/>
            <a:r>
              <a:rPr lang="es-CO" sz="1694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Cascos para motociclistas </a:t>
            </a:r>
            <a:r>
              <a:rPr lang="es-CO" sz="1694" b="1" baseline="30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algn="ctr"/>
            <a:r>
              <a:rPr lang="es-CO" sz="969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1080 del 19/03/2019</a:t>
            </a:r>
          </a:p>
          <a:p>
            <a:pPr algn="ctr"/>
            <a:r>
              <a:rPr lang="es-CO" sz="969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Exigible 19/03/2020</a:t>
            </a:r>
          </a:p>
          <a:p>
            <a:pPr algn="ctr"/>
            <a:r>
              <a:rPr lang="es-CO" sz="969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23385 del 20/11/2020</a:t>
            </a:r>
          </a:p>
          <a:p>
            <a:pPr algn="ctr"/>
            <a:r>
              <a:rPr lang="es-CO" sz="969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Exigible 23/01/2021 </a:t>
            </a:r>
            <a:endParaRPr lang="es-CO" sz="1211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uadroTexto 31">
            <a:extLst>
              <a:ext uri="{FF2B5EF4-FFF2-40B4-BE49-F238E27FC236}">
                <a16:creationId xmlns:a16="http://schemas.microsoft.com/office/drawing/2014/main" id="{E90D018B-FCFF-2E8A-2E55-0ED36F9EE2ED}"/>
              </a:ext>
            </a:extLst>
          </p:cNvPr>
          <p:cNvSpPr txBox="1"/>
          <p:nvPr/>
        </p:nvSpPr>
        <p:spPr>
          <a:xfrm>
            <a:off x="3333006" y="3353368"/>
            <a:ext cx="2381177" cy="94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53201"/>
            <a:r>
              <a:rPr lang="es-CO" sz="1694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Frenos </a:t>
            </a:r>
            <a:r>
              <a:rPr lang="es-CO" sz="1694" b="1" baseline="30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s-CO" sz="1694" b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969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1001 del 23/04/2010, </a:t>
            </a:r>
            <a:r>
              <a:rPr lang="es-CO" sz="969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Resol. 2872 de 2010, 4983 del 2011, 3203 del 2013</a:t>
            </a:r>
          </a:p>
          <a:p>
            <a:pPr algn="ctr">
              <a:defRPr/>
            </a:pPr>
            <a:r>
              <a:rPr lang="es-CO" sz="969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Exigible 4/11/2010</a:t>
            </a:r>
          </a:p>
        </p:txBody>
      </p:sp>
      <p:sp>
        <p:nvSpPr>
          <p:cNvPr id="20" name="CuadroTexto 32">
            <a:extLst>
              <a:ext uri="{FF2B5EF4-FFF2-40B4-BE49-F238E27FC236}">
                <a16:creationId xmlns:a16="http://schemas.microsoft.com/office/drawing/2014/main" id="{A09F1C44-32C7-B8E6-0965-2DD84CD1DDEF}"/>
              </a:ext>
            </a:extLst>
          </p:cNvPr>
          <p:cNvSpPr txBox="1"/>
          <p:nvPr/>
        </p:nvSpPr>
        <p:spPr>
          <a:xfrm>
            <a:off x="5981565" y="3120839"/>
            <a:ext cx="2381177" cy="1322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53201"/>
            <a:r>
              <a:rPr lang="es-CO" sz="1694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Llantas </a:t>
            </a:r>
            <a:r>
              <a:rPr lang="es-CO" sz="1694" b="1" baseline="30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s-CO" sz="1694" b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553201">
              <a:defRPr/>
            </a:pPr>
            <a:r>
              <a:rPr lang="es-CO" sz="969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481 del 04/03/2009, </a:t>
            </a:r>
            <a:r>
              <a:rPr lang="es-CO" sz="969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Resol. 230 de 2010, 2899 de 2011, 5543 de 2013 y 2875 de 2015</a:t>
            </a:r>
          </a:p>
          <a:p>
            <a:pPr algn="ctr" defTabSz="553201">
              <a:defRPr/>
            </a:pPr>
            <a:r>
              <a:rPr lang="es-MX" sz="848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Exigible nuevas:</a:t>
            </a:r>
            <a:r>
              <a:rPr lang="es-MX" sz="848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10/03/2009 – parcial</a:t>
            </a:r>
          </a:p>
          <a:p>
            <a:pPr algn="ctr" defTabSz="553201">
              <a:defRPr/>
            </a:pPr>
            <a:r>
              <a:rPr lang="es-MX" sz="848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05/05/2009 -  aplicación total </a:t>
            </a:r>
          </a:p>
          <a:p>
            <a:pPr algn="ctr" defTabSz="553201">
              <a:defRPr/>
            </a:pPr>
            <a:r>
              <a:rPr lang="es-MX" sz="848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Exigible reencauche:</a:t>
            </a:r>
            <a:r>
              <a:rPr lang="es-MX" sz="848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05/05/2009 – parcial</a:t>
            </a:r>
          </a:p>
          <a:p>
            <a:pPr algn="ctr" defTabSz="553201">
              <a:defRPr/>
            </a:pPr>
            <a:r>
              <a:rPr lang="es-MX" sz="848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02/01/2010 – aplicación total</a:t>
            </a:r>
            <a:endParaRPr lang="es-CO" sz="1211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uadroTexto 33">
            <a:extLst>
              <a:ext uri="{FF2B5EF4-FFF2-40B4-BE49-F238E27FC236}">
                <a16:creationId xmlns:a16="http://schemas.microsoft.com/office/drawing/2014/main" id="{F73F53F0-8AAA-7F00-16D6-3BD4F448FCFB}"/>
              </a:ext>
            </a:extLst>
          </p:cNvPr>
          <p:cNvSpPr txBox="1"/>
          <p:nvPr/>
        </p:nvSpPr>
        <p:spPr>
          <a:xfrm>
            <a:off x="8596428" y="3274340"/>
            <a:ext cx="2368955" cy="106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53201">
              <a:defRPr/>
            </a:pPr>
            <a:r>
              <a:rPr lang="es-CO" sz="1694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Cinturones de seguridad </a:t>
            </a:r>
            <a:r>
              <a:rPr lang="es-CO" sz="1694" b="1" baseline="30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s-CO" sz="1694" b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CO" sz="969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1949 del 17/07/2009,</a:t>
            </a:r>
            <a:r>
              <a:rPr lang="es-CO" sz="969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Resol. 5543 de 2013</a:t>
            </a:r>
          </a:p>
          <a:p>
            <a:pPr algn="ctr">
              <a:defRPr/>
            </a:pPr>
            <a:r>
              <a:rPr lang="es-CO" sz="969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Exigible 23/01/2010</a:t>
            </a:r>
          </a:p>
        </p:txBody>
      </p:sp>
      <p:pic>
        <p:nvPicPr>
          <p:cNvPr id="22" name="Imagen 34">
            <a:extLst>
              <a:ext uri="{FF2B5EF4-FFF2-40B4-BE49-F238E27FC236}">
                <a16:creationId xmlns:a16="http://schemas.microsoft.com/office/drawing/2014/main" id="{6F81CB52-1DD7-32E6-689B-1981FBDAE6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2027" y="4711224"/>
            <a:ext cx="1219436" cy="817206"/>
          </a:xfrm>
          <a:prstGeom prst="rect">
            <a:avLst/>
          </a:prstGeom>
        </p:spPr>
      </p:pic>
      <p:pic>
        <p:nvPicPr>
          <p:cNvPr id="23" name="Imagen 35">
            <a:extLst>
              <a:ext uri="{FF2B5EF4-FFF2-40B4-BE49-F238E27FC236}">
                <a16:creationId xmlns:a16="http://schemas.microsoft.com/office/drawing/2014/main" id="{B1064F91-A0A4-5E7A-5DD6-82B301A7ED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3211" y="2368523"/>
            <a:ext cx="555981" cy="555981"/>
          </a:xfrm>
          <a:prstGeom prst="rect">
            <a:avLst/>
          </a:prstGeom>
        </p:spPr>
      </p:pic>
      <p:pic>
        <p:nvPicPr>
          <p:cNvPr id="24" name="Imagen 36">
            <a:extLst>
              <a:ext uri="{FF2B5EF4-FFF2-40B4-BE49-F238E27FC236}">
                <a16:creationId xmlns:a16="http://schemas.microsoft.com/office/drawing/2014/main" id="{6BC1352E-5C99-D823-271A-F5B02C57F5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2777" y="2305414"/>
            <a:ext cx="941635" cy="941635"/>
          </a:xfrm>
          <a:prstGeom prst="rect">
            <a:avLst/>
          </a:prstGeom>
        </p:spPr>
      </p:pic>
      <p:pic>
        <p:nvPicPr>
          <p:cNvPr id="25" name="Imagen 37">
            <a:extLst>
              <a:ext uri="{FF2B5EF4-FFF2-40B4-BE49-F238E27FC236}">
                <a16:creationId xmlns:a16="http://schemas.microsoft.com/office/drawing/2014/main" id="{4291D2FB-0450-A532-2CDD-692B1C49E9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6444" y="2262753"/>
            <a:ext cx="917939" cy="917939"/>
          </a:xfrm>
          <a:prstGeom prst="rect">
            <a:avLst/>
          </a:prstGeom>
        </p:spPr>
      </p:pic>
      <p:pic>
        <p:nvPicPr>
          <p:cNvPr id="26" name="Gráfico 33" descr="Cinturón de seguridad">
            <a:extLst>
              <a:ext uri="{FF2B5EF4-FFF2-40B4-BE49-F238E27FC236}">
                <a16:creationId xmlns:a16="http://schemas.microsoft.com/office/drawing/2014/main" id="{0E3A233D-B192-5CA0-9B44-A4C6E356AD5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311887" y="2325823"/>
            <a:ext cx="996001" cy="996001"/>
          </a:xfrm>
          <a:prstGeom prst="rect">
            <a:avLst/>
          </a:prstGeom>
        </p:spPr>
      </p:pic>
      <p:pic>
        <p:nvPicPr>
          <p:cNvPr id="27" name="Gráfico 34" descr="Alteraciones y sastrería">
            <a:extLst>
              <a:ext uri="{FF2B5EF4-FFF2-40B4-BE49-F238E27FC236}">
                <a16:creationId xmlns:a16="http://schemas.microsoft.com/office/drawing/2014/main" id="{2C571389-89B5-F0A4-C196-F0EBE101FA7F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936020" y="4608704"/>
            <a:ext cx="910153" cy="910153"/>
          </a:xfrm>
          <a:prstGeom prst="rect">
            <a:avLst/>
          </a:prstGeom>
        </p:spPr>
      </p:pic>
      <p:pic>
        <p:nvPicPr>
          <p:cNvPr id="28" name="Gráfico 35" descr="Alteraciones y sastrería">
            <a:extLst>
              <a:ext uri="{FF2B5EF4-FFF2-40B4-BE49-F238E27FC236}">
                <a16:creationId xmlns:a16="http://schemas.microsoft.com/office/drawing/2014/main" id="{C0A888E6-4746-D25C-DB77-5017428BFF26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242425" y="4821346"/>
            <a:ext cx="910153" cy="910153"/>
          </a:xfrm>
          <a:prstGeom prst="rect">
            <a:avLst/>
          </a:prstGeom>
        </p:spPr>
      </p:pic>
      <p:sp>
        <p:nvSpPr>
          <p:cNvPr id="29" name="CuadroTexto 41">
            <a:extLst>
              <a:ext uri="{FF2B5EF4-FFF2-40B4-BE49-F238E27FC236}">
                <a16:creationId xmlns:a16="http://schemas.microsoft.com/office/drawing/2014/main" id="{AE95B382-ECE8-CFD0-059F-FFEAE1466436}"/>
              </a:ext>
            </a:extLst>
          </p:cNvPr>
          <p:cNvSpPr txBox="1"/>
          <p:nvPr/>
        </p:nvSpPr>
        <p:spPr>
          <a:xfrm>
            <a:off x="725132" y="5702545"/>
            <a:ext cx="2381177" cy="94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53201"/>
            <a:r>
              <a:rPr lang="es-CO" sz="1694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Acristalamientos </a:t>
            </a:r>
            <a:r>
              <a:rPr lang="es-CO" sz="1694" b="1" baseline="30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s-CO" sz="1694" b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553201">
              <a:defRPr/>
            </a:pPr>
            <a:r>
              <a:rPr lang="es-CO" sz="969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322 del 19/04/2002, </a:t>
            </a:r>
            <a:r>
              <a:rPr lang="es-CO" sz="969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Resol. 935 de 2008, 1289 de 2008 y 5543 de 2013</a:t>
            </a:r>
          </a:p>
          <a:p>
            <a:pPr algn="ctr" defTabSz="553201">
              <a:defRPr/>
            </a:pPr>
            <a:r>
              <a:rPr lang="es-CO" sz="969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Exigible 27/05/2002</a:t>
            </a:r>
          </a:p>
        </p:txBody>
      </p:sp>
      <p:sp>
        <p:nvSpPr>
          <p:cNvPr id="30" name="CuadroTexto 42">
            <a:extLst>
              <a:ext uri="{FF2B5EF4-FFF2-40B4-BE49-F238E27FC236}">
                <a16:creationId xmlns:a16="http://schemas.microsoft.com/office/drawing/2014/main" id="{C2A1678D-6BDA-32A1-1C93-4AFE066E5426}"/>
              </a:ext>
            </a:extLst>
          </p:cNvPr>
          <p:cNvSpPr txBox="1"/>
          <p:nvPr/>
        </p:nvSpPr>
        <p:spPr>
          <a:xfrm>
            <a:off x="3356842" y="5691254"/>
            <a:ext cx="2381177" cy="912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53201"/>
            <a:r>
              <a:rPr lang="es-CO" sz="1694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Cintas retrorreflectivas </a:t>
            </a:r>
            <a:r>
              <a:rPr lang="es-CO" sz="1694" b="1" baseline="30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s-CO" sz="1694" b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553852">
              <a:defRPr/>
            </a:pPr>
            <a:r>
              <a:rPr lang="es-CO" sz="969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538 del 25/02/2013</a:t>
            </a:r>
          </a:p>
          <a:p>
            <a:pPr algn="ctr">
              <a:defRPr/>
            </a:pPr>
            <a:r>
              <a:rPr lang="es-CO" sz="969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Exigible 28/08/2013</a:t>
            </a:r>
          </a:p>
        </p:txBody>
      </p:sp>
      <p:sp>
        <p:nvSpPr>
          <p:cNvPr id="31" name="CuadroTexto 43">
            <a:extLst>
              <a:ext uri="{FF2B5EF4-FFF2-40B4-BE49-F238E27FC236}">
                <a16:creationId xmlns:a16="http://schemas.microsoft.com/office/drawing/2014/main" id="{7A19A2E3-0A38-D8C3-71FA-52DFF7802BDC}"/>
              </a:ext>
            </a:extLst>
          </p:cNvPr>
          <p:cNvSpPr txBox="1"/>
          <p:nvPr/>
        </p:nvSpPr>
        <p:spPr>
          <a:xfrm>
            <a:off x="8585820" y="5669003"/>
            <a:ext cx="2381177" cy="106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53201"/>
            <a:r>
              <a:rPr lang="es-CO" sz="1694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 público de pasajeros </a:t>
            </a:r>
            <a:r>
              <a:rPr lang="es-CO" sz="1694" b="1" baseline="30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s-CO" sz="1694" b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s-CO" sz="969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3753 del 06/10/2015, </a:t>
            </a:r>
            <a:r>
              <a:rPr lang="es-CO" sz="969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Resol. 4200 de 2016</a:t>
            </a:r>
            <a:endParaRPr lang="es-CO" sz="121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CO" sz="969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Exigible 06/10/2016</a:t>
            </a:r>
          </a:p>
        </p:txBody>
      </p:sp>
      <p:sp>
        <p:nvSpPr>
          <p:cNvPr id="32" name="CuadroTexto 44">
            <a:extLst>
              <a:ext uri="{FF2B5EF4-FFF2-40B4-BE49-F238E27FC236}">
                <a16:creationId xmlns:a16="http://schemas.microsoft.com/office/drawing/2014/main" id="{C8B2D456-F1D7-C9DC-95ED-A3411DBCB262}"/>
              </a:ext>
            </a:extLst>
          </p:cNvPr>
          <p:cNvSpPr txBox="1"/>
          <p:nvPr/>
        </p:nvSpPr>
        <p:spPr>
          <a:xfrm>
            <a:off x="5936014" y="5717722"/>
            <a:ext cx="2381177" cy="912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53201"/>
            <a:r>
              <a:rPr lang="es-CO" sz="1694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Apoyacabezas y Bolsas de aire</a:t>
            </a:r>
          </a:p>
          <a:p>
            <a:pPr lvl="0" algn="ctr">
              <a:defRPr/>
            </a:pPr>
            <a:r>
              <a:rPr lang="es-CO" sz="969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3752 del 06/10/2015</a:t>
            </a:r>
          </a:p>
          <a:p>
            <a:pPr algn="ctr">
              <a:defRPr/>
            </a:pPr>
            <a:r>
              <a:rPr lang="es-CO" sz="969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Exigible 01/01/2017</a:t>
            </a:r>
          </a:p>
        </p:txBody>
      </p:sp>
      <p:pic>
        <p:nvPicPr>
          <p:cNvPr id="33" name="Imagen 45" descr="Imagen que contiene Forma&#10;&#10;Descripción generada automáticamente">
            <a:extLst>
              <a:ext uri="{FF2B5EF4-FFF2-40B4-BE49-F238E27FC236}">
                <a16:creationId xmlns:a16="http://schemas.microsoft.com/office/drawing/2014/main" id="{74CA84B1-4A08-495C-5749-F8A706339E0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4" b="13146"/>
          <a:stretch/>
        </p:blipFill>
        <p:spPr>
          <a:xfrm>
            <a:off x="6134501" y="4718534"/>
            <a:ext cx="818154" cy="87034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2060"/>
            </a:outerShdw>
          </a:effectLst>
        </p:spPr>
      </p:pic>
      <p:pic>
        <p:nvPicPr>
          <p:cNvPr id="34" name="Imagen 46" descr="Icono&#10;&#10;Descripción generada automáticamente">
            <a:extLst>
              <a:ext uri="{FF2B5EF4-FFF2-40B4-BE49-F238E27FC236}">
                <a16:creationId xmlns:a16="http://schemas.microsoft.com/office/drawing/2014/main" id="{6E87AF55-807D-D5ED-E938-6B866999A56A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578" y="4624329"/>
            <a:ext cx="1087479" cy="1087479"/>
          </a:xfrm>
          <a:prstGeom prst="rect">
            <a:avLst/>
          </a:prstGeom>
        </p:spPr>
      </p:pic>
      <p:pic>
        <p:nvPicPr>
          <p:cNvPr id="35" name="Imagen 47">
            <a:extLst>
              <a:ext uri="{FF2B5EF4-FFF2-40B4-BE49-F238E27FC236}">
                <a16:creationId xmlns:a16="http://schemas.microsoft.com/office/drawing/2014/main" id="{05FAF576-4B72-C2FF-28AE-409B271CD729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7241" y="4680906"/>
            <a:ext cx="1806298" cy="1085995"/>
          </a:xfrm>
          <a:prstGeom prst="rect">
            <a:avLst/>
          </a:prstGeom>
        </p:spPr>
      </p:pic>
      <p:sp>
        <p:nvSpPr>
          <p:cNvPr id="36" name="CuadroTexto 48">
            <a:extLst>
              <a:ext uri="{FF2B5EF4-FFF2-40B4-BE49-F238E27FC236}">
                <a16:creationId xmlns:a16="http://schemas.microsoft.com/office/drawing/2014/main" id="{8676B597-BB43-82BD-C820-08A1335A7FC4}"/>
              </a:ext>
            </a:extLst>
          </p:cNvPr>
          <p:cNvSpPr txBox="1"/>
          <p:nvPr/>
        </p:nvSpPr>
        <p:spPr>
          <a:xfrm rot="16200000">
            <a:off x="9404591" y="4118498"/>
            <a:ext cx="440019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425" indent="-304425" defTabSz="553201">
              <a:buAutoNum type="arabicPeriod"/>
            </a:pPr>
            <a:r>
              <a:rPr lang="es-CO" sz="1050" dirty="0">
                <a:solidFill>
                  <a:srgbClr val="0737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Cumple con el máximo estándar de desempeño de Naciones Unidas y de FMVSS de Estados Unidos</a:t>
            </a:r>
          </a:p>
          <a:p>
            <a:pPr marL="304425" indent="-304425" defTabSz="553201">
              <a:buFont typeface="Arial"/>
              <a:buAutoNum type="arabicPeriod"/>
            </a:pPr>
            <a:r>
              <a:rPr lang="es-CO" sz="1050" dirty="0">
                <a:solidFill>
                  <a:srgbClr val="0737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 en proceso de actualización para exigir el máximo estándar de desempeño de Naciones Unidas y de FMVSS de Estados Unidos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0156448-04A9-2213-7A4B-47A2B6D4AF86}"/>
              </a:ext>
            </a:extLst>
          </p:cNvPr>
          <p:cNvSpPr/>
          <p:nvPr/>
        </p:nvSpPr>
        <p:spPr>
          <a:xfrm>
            <a:off x="567603" y="2188418"/>
            <a:ext cx="7918175" cy="2307063"/>
          </a:xfrm>
          <a:prstGeom prst="roundRect">
            <a:avLst/>
          </a:prstGeom>
          <a:noFill/>
          <a:ln w="12700">
            <a:solidFill>
              <a:srgbClr val="01AFE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11809062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CF8CFF-FA0F-4CF3-25F0-5F3357F100A1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" name="Rectángulo 27">
            <a:extLst>
              <a:ext uri="{FF2B5EF4-FFF2-40B4-BE49-F238E27FC236}">
                <a16:creationId xmlns:a16="http://schemas.microsoft.com/office/drawing/2014/main" id="{5150ED62-D1AE-886D-9176-BBE7775FA939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28">
            <a:extLst>
              <a:ext uri="{FF2B5EF4-FFF2-40B4-BE49-F238E27FC236}">
                <a16:creationId xmlns:a16="http://schemas.microsoft.com/office/drawing/2014/main" id="{C64D8DEC-E454-1A4C-CFF3-276F0AF52AAC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1911B3C-43A3-A92F-FAB9-070DC027425F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Velocidades Seguras – Metodología y reglamentos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7012D52A-D266-012D-5005-EC52A4C9C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89" y="2636562"/>
            <a:ext cx="4993481" cy="332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004248F-1DF4-0696-B858-90E8F7E83ADA}"/>
              </a:ext>
            </a:extLst>
          </p:cNvPr>
          <p:cNvSpPr txBox="1"/>
          <p:nvPr/>
        </p:nvSpPr>
        <p:spPr>
          <a:xfrm>
            <a:off x="5938838" y="2592895"/>
            <a:ext cx="6100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b="1" dirty="0">
                <a:solidFill>
                  <a:srgbClr val="071D49"/>
                </a:solidFill>
                <a:highlight>
                  <a:srgbClr val="FFFFFF"/>
                </a:highlight>
                <a:latin typeface="FuturaStd-Bold"/>
              </a:rPr>
              <a:t>M</a:t>
            </a:r>
            <a:r>
              <a:rPr lang="es-ES_tradnl" b="1" i="0" dirty="0">
                <a:solidFill>
                  <a:srgbClr val="071D49"/>
                </a:solidFill>
                <a:effectLst/>
                <a:highlight>
                  <a:srgbClr val="FFFFFF"/>
                </a:highlight>
                <a:latin typeface="FuturaStd-Bold"/>
              </a:rPr>
              <a:t>etodología para establecer velocidad </a:t>
            </a:r>
            <a:r>
              <a:rPr lang="es-ES_tradnl" b="1" dirty="0">
                <a:solidFill>
                  <a:srgbClr val="071D49"/>
                </a:solidFill>
                <a:highlight>
                  <a:srgbClr val="FFFFFF"/>
                </a:highlight>
                <a:latin typeface="FuturaStd-Bold"/>
              </a:rPr>
              <a:t>límite y señalizar los límites de velocidad</a:t>
            </a:r>
          </a:p>
          <a:p>
            <a:r>
              <a:rPr lang="es-ES_tradnl" i="1" dirty="0">
                <a:solidFill>
                  <a:srgbClr val="343A40"/>
                </a:solidFill>
                <a:highlight>
                  <a:srgbClr val="FFFFFF"/>
                </a:highlight>
                <a:latin typeface="Montserrat-Regular"/>
              </a:rPr>
              <a:t>R</a:t>
            </a:r>
            <a:r>
              <a:rPr lang="es-ES_tradnl" b="0" i="1" dirty="0">
                <a:solidFill>
                  <a:srgbClr val="343A40"/>
                </a:solidFill>
                <a:effectLst/>
                <a:highlight>
                  <a:srgbClr val="FFFFFF"/>
                </a:highlight>
                <a:latin typeface="Montserrat-Regular"/>
              </a:rPr>
              <a:t>esolución</a:t>
            </a:r>
            <a:r>
              <a:rPr lang="es-ES_tradnl" i="1" dirty="0">
                <a:solidFill>
                  <a:srgbClr val="343A40"/>
                </a:solidFill>
                <a:highlight>
                  <a:srgbClr val="FFFFFF"/>
                </a:highlight>
                <a:latin typeface="Montserrat-Regular"/>
              </a:rPr>
              <a:t> No.</a:t>
            </a:r>
            <a:r>
              <a:rPr lang="es-ES_tradnl" b="0" i="1" dirty="0">
                <a:solidFill>
                  <a:srgbClr val="343A40"/>
                </a:solidFill>
                <a:effectLst/>
                <a:highlight>
                  <a:srgbClr val="FFFFFF"/>
                </a:highlight>
                <a:latin typeface="Montserrat-Regular"/>
              </a:rPr>
              <a:t> 20233040025995 </a:t>
            </a:r>
            <a:endParaRPr lang="es-ES_tradnl" i="1" dirty="0">
              <a:solidFill>
                <a:srgbClr val="071D49"/>
              </a:solidFill>
              <a:highlight>
                <a:srgbClr val="FFFFFF"/>
              </a:highlight>
              <a:latin typeface="FuturaStd-Bold"/>
            </a:endParaRPr>
          </a:p>
          <a:p>
            <a:endParaRPr lang="es-ES_tradnl" dirty="0">
              <a:solidFill>
                <a:srgbClr val="071D49"/>
              </a:solidFill>
              <a:highlight>
                <a:srgbClr val="FFFFFF"/>
              </a:highlight>
              <a:latin typeface="FuturaStd-Bold"/>
            </a:endParaRPr>
          </a:p>
          <a:p>
            <a:r>
              <a:rPr lang="es-ES_tradnl" b="1" i="0" dirty="0">
                <a:solidFill>
                  <a:srgbClr val="071D49"/>
                </a:solidFill>
                <a:effectLst/>
                <a:highlight>
                  <a:srgbClr val="FFFFFF"/>
                </a:highlight>
                <a:latin typeface="FuturaStd-Bold"/>
              </a:rPr>
              <a:t>Reglamentación </a:t>
            </a:r>
            <a:r>
              <a:rPr lang="es-ES_tradnl" b="1" i="0" dirty="0">
                <a:solidFill>
                  <a:srgbClr val="343A40"/>
                </a:solidFill>
                <a:effectLst/>
                <a:highlight>
                  <a:srgbClr val="FFFFFF"/>
                </a:highlight>
                <a:latin typeface="Montserrat-Regular"/>
              </a:rPr>
              <a:t>planes de gestión de la velocidad para municipios distritos, áreas metropolitanas y departamentos de categoría especial 1, 2 y 3</a:t>
            </a:r>
            <a:endParaRPr lang="es-ES_tradnl" b="1" i="0" dirty="0">
              <a:solidFill>
                <a:srgbClr val="071D49"/>
              </a:solidFill>
              <a:effectLst/>
              <a:highlight>
                <a:srgbClr val="FFFFFF"/>
              </a:highlight>
              <a:latin typeface="FuturaStd-Bold"/>
            </a:endParaRPr>
          </a:p>
          <a:p>
            <a:r>
              <a:rPr lang="es-ES_tradnl" i="1" dirty="0">
                <a:solidFill>
                  <a:srgbClr val="343A40"/>
                </a:solidFill>
                <a:highlight>
                  <a:srgbClr val="FFFFFF"/>
                </a:highlight>
                <a:latin typeface="Montserrat-Regular"/>
              </a:rPr>
              <a:t>R</a:t>
            </a:r>
            <a:r>
              <a:rPr lang="es-ES_tradnl" b="0" i="1" dirty="0">
                <a:solidFill>
                  <a:srgbClr val="343A40"/>
                </a:solidFill>
                <a:effectLst/>
                <a:highlight>
                  <a:srgbClr val="FFFFFF"/>
                </a:highlight>
                <a:latin typeface="Montserrat-Regular"/>
              </a:rPr>
              <a:t>esolución</a:t>
            </a:r>
            <a:r>
              <a:rPr lang="es-ES_tradnl" i="1" dirty="0">
                <a:solidFill>
                  <a:srgbClr val="343A40"/>
                </a:solidFill>
                <a:highlight>
                  <a:srgbClr val="FFFFFF"/>
                </a:highlight>
                <a:latin typeface="Montserrat-Regular"/>
              </a:rPr>
              <a:t> No.</a:t>
            </a:r>
            <a:r>
              <a:rPr lang="es-ES_tradnl" b="0" i="1" dirty="0">
                <a:solidFill>
                  <a:srgbClr val="343A40"/>
                </a:solidFill>
                <a:effectLst/>
                <a:highlight>
                  <a:srgbClr val="FFFFFF"/>
                </a:highlight>
                <a:latin typeface="Montserrat-Regular"/>
              </a:rPr>
              <a:t> 20233040025895</a:t>
            </a:r>
          </a:p>
          <a:p>
            <a:endParaRPr lang="es-ES_tradnl" dirty="0">
              <a:solidFill>
                <a:srgbClr val="343A40"/>
              </a:solidFill>
              <a:highlight>
                <a:srgbClr val="FFFFFF"/>
              </a:highlight>
              <a:latin typeface="Montserrat-Regular"/>
            </a:endParaRPr>
          </a:p>
          <a:p>
            <a:r>
              <a:rPr lang="es-ES_tradnl" b="0" i="1" dirty="0">
                <a:solidFill>
                  <a:srgbClr val="343A40"/>
                </a:solidFill>
                <a:effectLst/>
                <a:highlight>
                  <a:srgbClr val="FFFFFF"/>
                </a:highlight>
                <a:latin typeface="Montserrat-Regular"/>
              </a:rPr>
              <a:t>Las resoluciones incluyen herramientas prácticas para que en los territorios puedan adoptarlas e implementarlas. </a:t>
            </a:r>
            <a:endParaRPr lang="es-ES_tradnl" i="1" dirty="0"/>
          </a:p>
        </p:txBody>
      </p:sp>
    </p:spTree>
    <p:extLst>
      <p:ext uri="{BB962C8B-B14F-4D97-AF65-F5344CB8AC3E}">
        <p14:creationId xmlns:p14="http://schemas.microsoft.com/office/powerpoint/2010/main" val="19707488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CF8CFF-FA0F-4CF3-25F0-5F3357F100A1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" name="Rectángulo 27">
            <a:extLst>
              <a:ext uri="{FF2B5EF4-FFF2-40B4-BE49-F238E27FC236}">
                <a16:creationId xmlns:a16="http://schemas.microsoft.com/office/drawing/2014/main" id="{5150ED62-D1AE-886D-9176-BBE7775FA939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28">
            <a:extLst>
              <a:ext uri="{FF2B5EF4-FFF2-40B4-BE49-F238E27FC236}">
                <a16:creationId xmlns:a16="http://schemas.microsoft.com/office/drawing/2014/main" id="{C64D8DEC-E454-1A4C-CFF3-276F0AF52AAC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1911B3C-43A3-A92F-FAB9-070DC027425F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Infraestructura – Piloto de carril motos – PGO entornos escolares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F23DB5-E576-D788-095C-6E465C71F9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617" y="2118969"/>
            <a:ext cx="7772400" cy="47163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FCAC3FF-1960-A876-35F9-941373527672}"/>
              </a:ext>
            </a:extLst>
          </p:cNvPr>
          <p:cNvSpPr/>
          <p:nvPr/>
        </p:nvSpPr>
        <p:spPr>
          <a:xfrm>
            <a:off x="336659" y="2280392"/>
            <a:ext cx="2721851" cy="599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EBC8F1-C489-B392-BEE0-A534760AF1CA}"/>
              </a:ext>
            </a:extLst>
          </p:cNvPr>
          <p:cNvSpPr/>
          <p:nvPr/>
        </p:nvSpPr>
        <p:spPr>
          <a:xfrm>
            <a:off x="5271266" y="6230445"/>
            <a:ext cx="3185751" cy="599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pic>
        <p:nvPicPr>
          <p:cNvPr id="5122" name="Picture 2" descr="La ANSV y ENTerritorio finalizan intervenciones en 6 puntos críticos viales  de Valledupar | Enterritorio">
            <a:extLst>
              <a:ext uri="{FF2B5EF4-FFF2-40B4-BE49-F238E27FC236}">
                <a16:creationId xmlns:a16="http://schemas.microsoft.com/office/drawing/2014/main" id="{230B2351-6890-03DB-B894-C025A0CAD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086" y="3080598"/>
            <a:ext cx="3398324" cy="254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8013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a 2">
            <a:extLst>
              <a:ext uri="{FF2B5EF4-FFF2-40B4-BE49-F238E27FC236}">
                <a16:creationId xmlns:a16="http://schemas.microsoft.com/office/drawing/2014/main" id="{E3FA9DED-1BC3-6133-C46A-CBC46ED9FA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139371"/>
              </p:ext>
            </p:extLst>
          </p:nvPr>
        </p:nvGraphicFramePr>
        <p:xfrm>
          <a:off x="336659" y="1598318"/>
          <a:ext cx="11360728" cy="541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CF8CFF-FA0F-4CF3-25F0-5F3357F100A1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" name="Rectángulo 27">
            <a:extLst>
              <a:ext uri="{FF2B5EF4-FFF2-40B4-BE49-F238E27FC236}">
                <a16:creationId xmlns:a16="http://schemas.microsoft.com/office/drawing/2014/main" id="{5150ED62-D1AE-886D-9176-BBE7775FA939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28">
            <a:extLst>
              <a:ext uri="{FF2B5EF4-FFF2-40B4-BE49-F238E27FC236}">
                <a16:creationId xmlns:a16="http://schemas.microsoft.com/office/drawing/2014/main" id="{C64D8DEC-E454-1A4C-CFF3-276F0AF52AAC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1911B3C-43A3-A92F-FAB9-070DC027425F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Coordinación interinstitucional– Estrategia de intervención en municipios de alta siniestralidad</a:t>
            </a:r>
          </a:p>
        </p:txBody>
      </p:sp>
      <p:sp>
        <p:nvSpPr>
          <p:cNvPr id="6" name="CuadroTexto 6">
            <a:extLst>
              <a:ext uri="{FF2B5EF4-FFF2-40B4-BE49-F238E27FC236}">
                <a16:creationId xmlns:a16="http://schemas.microsoft.com/office/drawing/2014/main" id="{2B82E326-866A-64E6-F7B8-ACB81D95527F}"/>
              </a:ext>
            </a:extLst>
          </p:cNvPr>
          <p:cNvSpPr txBox="1"/>
          <p:nvPr/>
        </p:nvSpPr>
        <p:spPr>
          <a:xfrm>
            <a:off x="3554369" y="5911989"/>
            <a:ext cx="8427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</a:rPr>
              <a:t>Asistencia técnica PME a colegios y entornos escolares</a:t>
            </a:r>
          </a:p>
          <a:p>
            <a:r>
              <a:rPr lang="es-ES" sz="1400" dirty="0">
                <a:latin typeface="Century Gothic" panose="020B0502020202020204" pitchFamily="34" charset="0"/>
              </a:rPr>
              <a:t>AT a instituciones públicas para dejar capacidad instalada para que se lleve a cabo seguimiento a la implementación de los PME</a:t>
            </a:r>
          </a:p>
          <a:p>
            <a:endParaRPr lang="es-ES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7451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FB077CB-A81C-A7AC-B734-7F3C5006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1"/>
            <a:ext cx="12192000" cy="13688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50BA1B-087A-291E-F3A2-15C1C556F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9" y="382761"/>
            <a:ext cx="1774557" cy="6486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E30C09-D485-8C33-1567-D984675D9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70" y="431446"/>
            <a:ext cx="4126371" cy="709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EAA274-82AA-FF7F-1773-4F6C0200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57" y="229517"/>
            <a:ext cx="3693248" cy="10385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CF8CFF-FA0F-4CF3-25F0-5F3357F100A1}"/>
              </a:ext>
            </a:extLst>
          </p:cNvPr>
          <p:cNvSpPr txBox="1">
            <a:spLocks/>
          </p:cNvSpPr>
          <p:nvPr/>
        </p:nvSpPr>
        <p:spPr>
          <a:xfrm>
            <a:off x="1029533" y="1460059"/>
            <a:ext cx="8213231" cy="451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CO" sz="2400" b="1" dirty="0">
                <a:solidFill>
                  <a:srgbClr val="00AFEF"/>
                </a:solidFill>
                <a:latin typeface="Helvetica" pitchFamily="2" charset="0"/>
              </a:rPr>
              <a:t>Proyectos áreas de acción</a:t>
            </a:r>
          </a:p>
        </p:txBody>
      </p:sp>
      <p:sp>
        <p:nvSpPr>
          <p:cNvPr id="3" name="Rectángulo 27">
            <a:extLst>
              <a:ext uri="{FF2B5EF4-FFF2-40B4-BE49-F238E27FC236}">
                <a16:creationId xmlns:a16="http://schemas.microsoft.com/office/drawing/2014/main" id="{5150ED62-D1AE-886D-9176-BBE7775FA939}"/>
              </a:ext>
            </a:extLst>
          </p:cNvPr>
          <p:cNvSpPr/>
          <p:nvPr/>
        </p:nvSpPr>
        <p:spPr>
          <a:xfrm>
            <a:off x="898866" y="1488007"/>
            <a:ext cx="98425" cy="642031"/>
          </a:xfrm>
          <a:prstGeom prst="rect">
            <a:avLst/>
          </a:prstGeom>
          <a:solidFill>
            <a:srgbClr val="01A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28">
            <a:extLst>
              <a:ext uri="{FF2B5EF4-FFF2-40B4-BE49-F238E27FC236}">
                <a16:creationId xmlns:a16="http://schemas.microsoft.com/office/drawing/2014/main" id="{C64D8DEC-E454-1A4C-CFF3-276F0AF52AAC}"/>
              </a:ext>
            </a:extLst>
          </p:cNvPr>
          <p:cNvSpPr/>
          <p:nvPr/>
        </p:nvSpPr>
        <p:spPr>
          <a:xfrm>
            <a:off x="758189" y="1488007"/>
            <a:ext cx="98425" cy="6420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1911B3C-43A3-A92F-FAB9-070DC027425F}"/>
              </a:ext>
            </a:extLst>
          </p:cNvPr>
          <p:cNvSpPr txBox="1"/>
          <p:nvPr/>
        </p:nvSpPr>
        <p:spPr>
          <a:xfrm>
            <a:off x="1029533" y="1829356"/>
            <a:ext cx="1082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Atención a víctimas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2F325F-C435-A31F-27BA-1ADE687B8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189" y="2226563"/>
            <a:ext cx="4051280" cy="4406785"/>
          </a:xfrm>
          <a:prstGeom prst="rect">
            <a:avLst/>
          </a:prstGeom>
        </p:spPr>
      </p:pic>
      <p:pic>
        <p:nvPicPr>
          <p:cNvPr id="6146" name="Picture 2" descr="Imagen del recurso de la seccion">
            <a:extLst>
              <a:ext uri="{FF2B5EF4-FFF2-40B4-BE49-F238E27FC236}">
                <a16:creationId xmlns:a16="http://schemas.microsoft.com/office/drawing/2014/main" id="{153E2DAF-D1EC-EDA5-4802-16F5D0B54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314" y="2226563"/>
            <a:ext cx="7116282" cy="3996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67C703-4693-C912-84DD-EEF8F52A8408}"/>
              </a:ext>
            </a:extLst>
          </p:cNvPr>
          <p:cNvSpPr txBox="1"/>
          <p:nvPr/>
        </p:nvSpPr>
        <p:spPr>
          <a:xfrm>
            <a:off x="4984299" y="6259151"/>
            <a:ext cx="6100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b="1" dirty="0">
                <a:solidFill>
                  <a:srgbClr val="071D49"/>
                </a:solidFill>
                <a:highlight>
                  <a:srgbClr val="FFFFFF"/>
                </a:highlight>
                <a:latin typeface="FuturaStd-Bold"/>
              </a:rPr>
              <a:t>Capacitación primer respondiente</a:t>
            </a:r>
            <a:endParaRPr lang="es-ES_tradnl" i="1" dirty="0"/>
          </a:p>
        </p:txBody>
      </p:sp>
    </p:spTree>
    <p:extLst>
      <p:ext uri="{BB962C8B-B14F-4D97-AF65-F5344CB8AC3E}">
        <p14:creationId xmlns:p14="http://schemas.microsoft.com/office/powerpoint/2010/main" val="33087486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D772C19-C00C-208D-DA77-C3506700A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8212D4B-8A06-AC58-D0B8-0EBEFDB83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18" y="5164105"/>
            <a:ext cx="8330764" cy="8802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82A8C8A-E5C0-B638-3EE4-131030925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17" y="442743"/>
            <a:ext cx="8330765" cy="175613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BE962EC-3515-155B-F419-654C41AF69EB}"/>
              </a:ext>
            </a:extLst>
          </p:cNvPr>
          <p:cNvSpPr txBox="1"/>
          <p:nvPr/>
        </p:nvSpPr>
        <p:spPr>
          <a:xfrm>
            <a:off x="0" y="2967171"/>
            <a:ext cx="12192000" cy="755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80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MUCHAS GRACIAS!</a:t>
            </a:r>
            <a:endParaRPr lang="es-419" sz="80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FFE9E3E-1818-8A0D-2838-DFA8B883CECE}"/>
              </a:ext>
            </a:extLst>
          </p:cNvPr>
          <p:cNvSpPr txBox="1"/>
          <p:nvPr/>
        </p:nvSpPr>
        <p:spPr>
          <a:xfrm>
            <a:off x="1356907" y="3800118"/>
            <a:ext cx="9478185" cy="608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4000" dirty="0">
                <a:solidFill>
                  <a:srgbClr val="00AFEF"/>
                </a:solidFill>
                <a:latin typeface="Akzidenz-Grotesk BQ Condensed" pitchFamily="50" charset="0"/>
              </a:rPr>
              <a:t>Nombre Ponente</a:t>
            </a:r>
            <a:endParaRPr lang="es-419" sz="4000" dirty="0">
              <a:solidFill>
                <a:srgbClr val="00AFEF"/>
              </a:solidFill>
              <a:latin typeface="Akzidenz-Grotesk BQ Condensed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D5B1F4B-0765-916A-F3B7-B1630B94A2F9}"/>
              </a:ext>
            </a:extLst>
          </p:cNvPr>
          <p:cNvSpPr txBox="1"/>
          <p:nvPr/>
        </p:nvSpPr>
        <p:spPr>
          <a:xfrm>
            <a:off x="1356905" y="4235629"/>
            <a:ext cx="9478185" cy="561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2800" dirty="0">
                <a:solidFill>
                  <a:schemeClr val="bg2">
                    <a:lumMod val="50000"/>
                  </a:schemeClr>
                </a:solidFill>
                <a:latin typeface="Akzidenz-Grotesk BQ Condensed" pitchFamily="50" charset="0"/>
              </a:rPr>
              <a:t>E-MAIL</a:t>
            </a:r>
            <a:endParaRPr lang="es-419" sz="2800" dirty="0">
              <a:solidFill>
                <a:schemeClr val="bg2">
                  <a:lumMod val="50000"/>
                </a:schemeClr>
              </a:solidFill>
              <a:latin typeface="Akzidenz-Grotesk BQ Condense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9017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815</TotalTime>
  <Words>3151</Words>
  <Application>Microsoft Macintosh PowerPoint</Application>
  <PresentationFormat>Widescreen</PresentationFormat>
  <Paragraphs>594</Paragraphs>
  <Slides>42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9" baseType="lpstr">
      <vt:lpstr>Akzidenz-Grotesk BQ Condensed</vt:lpstr>
      <vt:lpstr>Aptos Narrow</vt:lpstr>
      <vt:lpstr>Arial</vt:lpstr>
      <vt:lpstr>Bahnschrift Condensed</vt:lpstr>
      <vt:lpstr>Bahnschrift Light</vt:lpstr>
      <vt:lpstr>Bahnschrift Light Condensed</vt:lpstr>
      <vt:lpstr>Bahnschrift SemiBold Condensed</vt:lpstr>
      <vt:lpstr>Bahnschrift SemiLight Condensed</vt:lpstr>
      <vt:lpstr>Bierstadt</vt:lpstr>
      <vt:lpstr>Calibri</vt:lpstr>
      <vt:lpstr>Calibri Light</vt:lpstr>
      <vt:lpstr>Century Gothic</vt:lpstr>
      <vt:lpstr>FuturaStd-Bold</vt:lpstr>
      <vt:lpstr>Helvetica</vt:lpstr>
      <vt:lpstr>Montserrat-Regular</vt:lpstr>
      <vt:lpstr>Segoe UI Black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Vignolo</dc:creator>
  <cp:lastModifiedBy>Luis Ernesto Sanchez Amaya</cp:lastModifiedBy>
  <cp:revision>22</cp:revision>
  <dcterms:created xsi:type="dcterms:W3CDTF">2022-06-04T00:49:06Z</dcterms:created>
  <dcterms:modified xsi:type="dcterms:W3CDTF">2024-04-09T03:24:31Z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c9bbd4-2155-4c05-a8cb-143fc41f09a9_Enabled">
    <vt:lpwstr>true</vt:lpwstr>
  </property>
  <property fmtid="{D5CDD505-2E9C-101B-9397-08002B2CF9AE}" pid="3" name="MSIP_Label_79c9bbd4-2155-4c05-a8cb-143fc41f09a9_SetDate">
    <vt:lpwstr>2024-04-08T12:12:05Z</vt:lpwstr>
  </property>
  <property fmtid="{D5CDD505-2E9C-101B-9397-08002B2CF9AE}" pid="4" name="MSIP_Label_79c9bbd4-2155-4c05-a8cb-143fc41f09a9_Method">
    <vt:lpwstr>Standard</vt:lpwstr>
  </property>
  <property fmtid="{D5CDD505-2E9C-101B-9397-08002B2CF9AE}" pid="5" name="MSIP_Label_79c9bbd4-2155-4c05-a8cb-143fc41f09a9_Name">
    <vt:lpwstr>defa4170-0d19-0005-0004-bc88714345d2</vt:lpwstr>
  </property>
  <property fmtid="{D5CDD505-2E9C-101B-9397-08002B2CF9AE}" pid="6" name="MSIP_Label_79c9bbd4-2155-4c05-a8cb-143fc41f09a9_SiteId">
    <vt:lpwstr>33fa6907-21c6-4126-aa66-bcbed95361bb</vt:lpwstr>
  </property>
  <property fmtid="{D5CDD505-2E9C-101B-9397-08002B2CF9AE}" pid="7" name="MSIP_Label_79c9bbd4-2155-4c05-a8cb-143fc41f09a9_ActionId">
    <vt:lpwstr>1f24a7f4-596a-40e8-a815-a5e954054d18</vt:lpwstr>
  </property>
  <property fmtid="{D5CDD505-2E9C-101B-9397-08002B2CF9AE}" pid="8" name="MSIP_Label_79c9bbd4-2155-4c05-a8cb-143fc41f09a9_ContentBits">
    <vt:lpwstr>0</vt:lpwstr>
  </property>
</Properties>
</file>